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54" r:id="rId4"/>
    <p:sldId id="353" r:id="rId5"/>
    <p:sldId id="352" r:id="rId6"/>
    <p:sldId id="351" r:id="rId7"/>
    <p:sldId id="349" r:id="rId8"/>
    <p:sldId id="347" r:id="rId9"/>
    <p:sldId id="346" r:id="rId10"/>
    <p:sldId id="345" r:id="rId11"/>
    <p:sldId id="343" r:id="rId12"/>
    <p:sldId id="342" r:id="rId13"/>
    <p:sldId id="340" r:id="rId14"/>
    <p:sldId id="339" r:id="rId15"/>
    <p:sldId id="337" r:id="rId16"/>
    <p:sldId id="336" r:id="rId17"/>
    <p:sldId id="335" r:id="rId18"/>
    <p:sldId id="333" r:id="rId19"/>
    <p:sldId id="331" r:id="rId20"/>
    <p:sldId id="330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997CE1F-1A25-2763-8086-C2B1E07A59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7012" y="3005137"/>
            <a:ext cx="6657975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5F5A0E-A78D-7D86-372C-619083FD92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620688"/>
            <a:ext cx="8208912" cy="348828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D3F6DB0-F6E9-2B8F-A018-69C5520C90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3789040"/>
            <a:ext cx="6847576" cy="2990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76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B76402-BA49-1F20-46F5-001C31EBAC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24000"/>
            <a:ext cx="11340000" cy="29556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FFD23C-FA79-02B8-54AE-3FA26210896C}"/>
              </a:ext>
            </a:extLst>
          </p:cNvPr>
          <p:cNvSpPr/>
          <p:nvPr/>
        </p:nvSpPr>
        <p:spPr bwMode="white">
          <a:xfrm>
            <a:off x="10490130" y="1595834"/>
            <a:ext cx="371334" cy="390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0FE844E-4241-0065-A724-E3CD76AB0B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2" y="4149080"/>
            <a:ext cx="6036656" cy="2636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796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D680FB-40A7-E915-939A-C68F8BC07C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24" y="1185868"/>
            <a:ext cx="11340000" cy="28114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2D2A54-44D2-7C10-65A2-1408A4EB1863}"/>
              </a:ext>
            </a:extLst>
          </p:cNvPr>
          <p:cNvSpPr/>
          <p:nvPr/>
        </p:nvSpPr>
        <p:spPr bwMode="white">
          <a:xfrm>
            <a:off x="10630633" y="1481306"/>
            <a:ext cx="361813" cy="400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07292E7-062B-819D-1487-C1CB2E6A53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005064"/>
            <a:ext cx="11340000" cy="1780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094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FDEFA0-0566-1BDF-CE61-C65D35237C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46998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856739-0F12-87F6-40E0-A79B881EB99C}"/>
              </a:ext>
            </a:extLst>
          </p:cNvPr>
          <p:cNvSpPr/>
          <p:nvPr/>
        </p:nvSpPr>
        <p:spPr bwMode="white">
          <a:xfrm>
            <a:off x="10554223" y="1545219"/>
            <a:ext cx="428463" cy="390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511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5CBE68-0C4C-C943-BE0D-7A50BE5A3C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4704"/>
            <a:ext cx="10645168" cy="346238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07F11E0-BC54-1D65-AA5D-FCAAC8E387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3"/>
          <a:stretch>
            <a:fillRect/>
          </a:stretch>
        </p:blipFill>
        <p:spPr>
          <a:xfrm>
            <a:off x="4583832" y="3429000"/>
            <a:ext cx="6240056" cy="3251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0530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EC8082-B0FB-BBDE-F26E-776BD1A7A5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28748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AC262C-6C10-08D0-FB9F-0A0E2DD2EAF3}"/>
              </a:ext>
            </a:extLst>
          </p:cNvPr>
          <p:cNvSpPr/>
          <p:nvPr/>
        </p:nvSpPr>
        <p:spPr bwMode="white">
          <a:xfrm>
            <a:off x="10592308" y="1502384"/>
            <a:ext cx="333249" cy="391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112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90A60B-F5EF-1780-0B18-1EEF587D62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93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C5CCF1-19D4-E1BF-1F78-3CC9108E911D}"/>
              </a:ext>
            </a:extLst>
          </p:cNvPr>
          <p:cNvSpPr/>
          <p:nvPr/>
        </p:nvSpPr>
        <p:spPr bwMode="white">
          <a:xfrm>
            <a:off x="10300352" y="2396741"/>
            <a:ext cx="380856" cy="390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3D8A814-597B-5554-DE3A-2029257168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3"/>
          <a:stretch>
            <a:fillRect/>
          </a:stretch>
        </p:blipFill>
        <p:spPr>
          <a:xfrm>
            <a:off x="4295800" y="4581128"/>
            <a:ext cx="4581842" cy="238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390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DB6E33-AA37-1FF2-B833-B97C663240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92696"/>
            <a:ext cx="9781072" cy="316237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E30480A-5EF6-49E0-E031-AE081ECAB9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3284984"/>
            <a:ext cx="6577840" cy="3306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0876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2E6EB3-490A-BDAA-CDD1-1AEF4CCD94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49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8D3188-941C-E450-6412-D44438EEB3D3}"/>
              </a:ext>
            </a:extLst>
          </p:cNvPr>
          <p:cNvSpPr/>
          <p:nvPr/>
        </p:nvSpPr>
        <p:spPr bwMode="white">
          <a:xfrm>
            <a:off x="10300352" y="1538628"/>
            <a:ext cx="371335" cy="390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3E4838F-3A4F-A1D0-F4C1-C4B8FC2FE0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077072"/>
            <a:ext cx="11340000" cy="1780019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0BF807C6-B0BC-C404-021B-6E43C41F431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9"/>
          <a:stretch>
            <a:fillRect/>
          </a:stretch>
        </p:blipFill>
        <p:spPr>
          <a:xfrm>
            <a:off x="7375540" y="3284984"/>
            <a:ext cx="4816460" cy="2730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749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86957D-9633-B742-D073-E515BC8EBD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90000"/>
            <a:ext cx="1009256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97D4A8-3C83-4C16-FAB0-3931A0392709}"/>
              </a:ext>
            </a:extLst>
          </p:cNvPr>
          <p:cNvSpPr/>
          <p:nvPr/>
        </p:nvSpPr>
        <p:spPr bwMode="white">
          <a:xfrm>
            <a:off x="9627023" y="2931867"/>
            <a:ext cx="330487" cy="34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591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98CFE1-C32C-76E6-0B12-9C974BF63A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107564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691EF4-25D4-BE97-37F1-B63E90A83F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496" y="548680"/>
            <a:ext cx="8941008" cy="323537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0E6BB22-FD17-FF1A-A533-C81036B055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48" y="3645024"/>
            <a:ext cx="4973354" cy="3039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1650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BA0606-A597-7569-39B1-494B5351DD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33" y="1052736"/>
            <a:ext cx="11340000" cy="38650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36BE87-D6FB-B54B-9433-7FB2E044AF92}"/>
              </a:ext>
            </a:extLst>
          </p:cNvPr>
          <p:cNvSpPr/>
          <p:nvPr/>
        </p:nvSpPr>
        <p:spPr bwMode="white">
          <a:xfrm>
            <a:off x="3184499" y="2312448"/>
            <a:ext cx="1075919" cy="49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4224A3-F844-265B-9ABE-1E51E679E1D4}"/>
              </a:ext>
            </a:extLst>
          </p:cNvPr>
          <p:cNvSpPr/>
          <p:nvPr/>
        </p:nvSpPr>
        <p:spPr bwMode="white">
          <a:xfrm>
            <a:off x="4288983" y="4211560"/>
            <a:ext cx="1114005" cy="49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C5B4B89-94D0-EA21-7E1B-C338FCE062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96" y="3789040"/>
            <a:ext cx="4973354" cy="3039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762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76E82C-A9C6-3BD9-C4C9-C6B1C26E6D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96752"/>
            <a:ext cx="11340000" cy="37485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1A70E4-A4D3-B553-7DF1-F8DED94D908E}"/>
              </a:ext>
            </a:extLst>
          </p:cNvPr>
          <p:cNvSpPr/>
          <p:nvPr/>
        </p:nvSpPr>
        <p:spPr bwMode="white">
          <a:xfrm>
            <a:off x="3395317" y="2389047"/>
            <a:ext cx="2460019" cy="486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BBBAF5-D298-D988-6905-F6146F7BA40A}"/>
              </a:ext>
            </a:extLst>
          </p:cNvPr>
          <p:cNvSpPr/>
          <p:nvPr/>
        </p:nvSpPr>
        <p:spPr bwMode="white">
          <a:xfrm>
            <a:off x="8565443" y="2379509"/>
            <a:ext cx="1742418" cy="495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6E0223-E610-F0A3-640A-2EB7E17650C6}"/>
              </a:ext>
            </a:extLst>
          </p:cNvPr>
          <p:cNvSpPr/>
          <p:nvPr/>
        </p:nvSpPr>
        <p:spPr bwMode="white">
          <a:xfrm>
            <a:off x="5470984" y="4268105"/>
            <a:ext cx="1085440" cy="495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47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C17425-B920-9804-9344-B553429F98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16" y="1049407"/>
            <a:ext cx="11340000" cy="37541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3671CA-FF4D-4152-599F-6DCE6EE5949D}"/>
              </a:ext>
            </a:extLst>
          </p:cNvPr>
          <p:cNvSpPr/>
          <p:nvPr/>
        </p:nvSpPr>
        <p:spPr bwMode="white">
          <a:xfrm>
            <a:off x="6416811" y="3202786"/>
            <a:ext cx="4246549" cy="514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B20452-08EF-EBF9-99AF-AAA99B6567B2}"/>
              </a:ext>
            </a:extLst>
          </p:cNvPr>
          <p:cNvSpPr/>
          <p:nvPr/>
        </p:nvSpPr>
        <p:spPr bwMode="white">
          <a:xfrm>
            <a:off x="1379985" y="4165137"/>
            <a:ext cx="1628161" cy="495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A9D484F-3009-A84B-3566-30D6BBDDC25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6811" y="3752458"/>
            <a:ext cx="4973354" cy="3039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57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515A54-64A6-7DC0-1322-239116F0FD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24744"/>
            <a:ext cx="11340000" cy="20517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CBC71F-35E1-4C16-A85E-8ED22008530F}"/>
              </a:ext>
            </a:extLst>
          </p:cNvPr>
          <p:cNvSpPr/>
          <p:nvPr/>
        </p:nvSpPr>
        <p:spPr bwMode="white">
          <a:xfrm>
            <a:off x="9925904" y="1458747"/>
            <a:ext cx="428463" cy="391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C00085-41AA-6E98-CB8A-36E3DF0E0E85}"/>
              </a:ext>
            </a:extLst>
          </p:cNvPr>
          <p:cNvSpPr/>
          <p:nvPr/>
        </p:nvSpPr>
        <p:spPr bwMode="white">
          <a:xfrm>
            <a:off x="6650539" y="2365328"/>
            <a:ext cx="1104483" cy="486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AAED37F-0E84-D644-45B5-45DFDAD985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832" y="3356992"/>
            <a:ext cx="4973354" cy="3039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544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69636B-271E-2D80-1EFC-3E24E9F19E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36663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027E1C-F7B5-747E-7F22-9E8CA2EC1833}"/>
              </a:ext>
            </a:extLst>
          </p:cNvPr>
          <p:cNvSpPr/>
          <p:nvPr/>
        </p:nvSpPr>
        <p:spPr bwMode="white">
          <a:xfrm>
            <a:off x="10563744" y="2421056"/>
            <a:ext cx="380856" cy="390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464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F7FFB4-6801-5F43-5BA2-1B296C3679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96752"/>
            <a:ext cx="11340000" cy="46338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21806F-ADD0-92C1-B6AE-550B504EB9CC}"/>
              </a:ext>
            </a:extLst>
          </p:cNvPr>
          <p:cNvSpPr/>
          <p:nvPr/>
        </p:nvSpPr>
        <p:spPr bwMode="white">
          <a:xfrm>
            <a:off x="10626231" y="1463722"/>
            <a:ext cx="428463" cy="39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335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9EC4B9-0BEC-C391-4D7E-D73E13C55F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28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4990C0-2117-2069-963B-851AED3DAA13}"/>
              </a:ext>
            </a:extLst>
          </p:cNvPr>
          <p:cNvSpPr/>
          <p:nvPr/>
        </p:nvSpPr>
        <p:spPr bwMode="white">
          <a:xfrm>
            <a:off x="10300352" y="2435727"/>
            <a:ext cx="428463" cy="391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6002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80F699-CC38-9D22-B6FA-15DCCB5946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0069104" cy="341656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74856A7-8756-8769-1741-D7D7ECA743F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16" y="3068960"/>
            <a:ext cx="6126380" cy="3664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8308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8DDC16-C309-7634-25AE-350EB394EC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98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928728-3EFC-79DE-13A3-666D1DB4927E}"/>
              </a:ext>
            </a:extLst>
          </p:cNvPr>
          <p:cNvSpPr/>
          <p:nvPr/>
        </p:nvSpPr>
        <p:spPr bwMode="white">
          <a:xfrm>
            <a:off x="10328916" y="2529148"/>
            <a:ext cx="361813" cy="400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D95B70C-DD02-0E05-CD44-5BEA161904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029932"/>
            <a:ext cx="11340000" cy="282806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24219FEE-A6D6-6201-0C49-2CDAB530008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8810" y="3193456"/>
            <a:ext cx="6126380" cy="3664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020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8D52AE-F950-BC02-F41F-F92F941ABC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268760"/>
            <a:ext cx="8795026" cy="51393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323E93-7666-174F-499B-9461CF33ACFC}"/>
              </a:ext>
            </a:extLst>
          </p:cNvPr>
          <p:cNvSpPr/>
          <p:nvPr/>
        </p:nvSpPr>
        <p:spPr bwMode="white">
          <a:xfrm>
            <a:off x="7896200" y="2204864"/>
            <a:ext cx="432048" cy="35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53B2683-ECE8-A3DE-2BA3-7E3538F26A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108"/>
          <a:stretch>
            <a:fillRect/>
          </a:stretch>
        </p:blipFill>
        <p:spPr>
          <a:xfrm>
            <a:off x="8904312" y="2636912"/>
            <a:ext cx="3240360" cy="3664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3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05C653-6A8C-4BE3-6F39-2C10469074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765" y="836712"/>
            <a:ext cx="986847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B0BF52-424B-404D-ADD6-1B7B77034882}"/>
              </a:ext>
            </a:extLst>
          </p:cNvPr>
          <p:cNvSpPr/>
          <p:nvPr/>
        </p:nvSpPr>
        <p:spPr bwMode="white">
          <a:xfrm>
            <a:off x="9928214" y="2809288"/>
            <a:ext cx="298291" cy="339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338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2025-07-23T10:53:46Z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