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5" r:id="rId18"/>
    <p:sldId id="334" r:id="rId19"/>
    <p:sldId id="333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2C8698-EE22-0695-2345-719F420D7D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990850"/>
            <a:ext cx="65151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08957-E33A-9E86-6C0A-2F3E0C4AC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6505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DCC467-DEF9-DC29-322F-D09BEEF0EFD1}"/>
              </a:ext>
            </a:extLst>
          </p:cNvPr>
          <p:cNvSpPr/>
          <p:nvPr/>
        </p:nvSpPr>
        <p:spPr bwMode="white">
          <a:xfrm>
            <a:off x="10442523" y="2382548"/>
            <a:ext cx="437984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24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7F986-8C3A-08FC-688C-22B73C6B0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C49A97-0658-5848-6920-C8E863B14AED}"/>
              </a:ext>
            </a:extLst>
          </p:cNvPr>
          <p:cNvSpPr/>
          <p:nvPr/>
        </p:nvSpPr>
        <p:spPr bwMode="white">
          <a:xfrm>
            <a:off x="10433652" y="3456262"/>
            <a:ext cx="437984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72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0C3C1-987A-11B4-DCA6-122164846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61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8DD0EA-CFC0-5DCC-53DA-A707C7D8E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08" y="1340768"/>
            <a:ext cx="10789184" cy="513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96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94691-2E32-6B2F-7893-563ABE6FDC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74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B113E-6AA2-144D-9096-62EA27BB5C5F}"/>
              </a:ext>
            </a:extLst>
          </p:cNvPr>
          <p:cNvSpPr/>
          <p:nvPr/>
        </p:nvSpPr>
        <p:spPr bwMode="white">
          <a:xfrm>
            <a:off x="10433652" y="1653687"/>
            <a:ext cx="342770" cy="39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743572-1B6E-3C3E-F2C5-541887FE3B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201058"/>
            <a:ext cx="11340000" cy="95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6332A-35A5-7D65-59D5-4013E0A91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3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96997-DB71-CBC9-9891-0BE75EA1CB9E}"/>
              </a:ext>
            </a:extLst>
          </p:cNvPr>
          <p:cNvSpPr/>
          <p:nvPr/>
        </p:nvSpPr>
        <p:spPr bwMode="white">
          <a:xfrm>
            <a:off x="10328916" y="2386937"/>
            <a:ext cx="361813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22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2265B-8828-78A7-62AF-6357B4EA2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9085024" cy="35054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AE4A65F-63DE-F431-2AEB-E4C976AE86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294" y="4005064"/>
            <a:ext cx="5460592" cy="273426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66720AC-7DEA-B42F-4E34-F92BF02D57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>
            <a:fillRect/>
          </a:stretch>
        </p:blipFill>
        <p:spPr>
          <a:xfrm>
            <a:off x="6096000" y="4044715"/>
            <a:ext cx="5144658" cy="284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636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4671B-3D7D-012E-88F8-4F5C9893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8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FE0F4-7BD8-68E3-131B-949CE09C4B0C}"/>
              </a:ext>
            </a:extLst>
          </p:cNvPr>
          <p:cNvSpPr/>
          <p:nvPr/>
        </p:nvSpPr>
        <p:spPr bwMode="white">
          <a:xfrm>
            <a:off x="10328916" y="1634338"/>
            <a:ext cx="333249" cy="39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41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D92C09-815C-7C12-9813-6F72FC11F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08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E3FD20-3062-6972-DB33-EC08CFBEDF87}"/>
              </a:ext>
            </a:extLst>
          </p:cNvPr>
          <p:cNvSpPr/>
          <p:nvPr/>
        </p:nvSpPr>
        <p:spPr bwMode="white">
          <a:xfrm>
            <a:off x="10328916" y="2395928"/>
            <a:ext cx="333249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8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D74A0-ED3F-E2A3-9778-47D674E41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984"/>
            <a:ext cx="11340000" cy="285836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A369121-5BC9-E1E8-A8E4-B0B11F40B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61048"/>
            <a:ext cx="11340000" cy="279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189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5757B-DAF0-4C6F-B602-323E367EC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33980"/>
            <a:ext cx="11340000" cy="572771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A741D-24D5-7C2B-76F0-CE81079AD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50" y="1610164"/>
            <a:ext cx="11340000" cy="363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859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AD03F-E36D-C43B-9F10-8793FEC77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292233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17057D5-AD7D-C671-E36B-CD80691C9E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2924944"/>
            <a:ext cx="5431244" cy="340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7777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FE520-7957-DFAE-99AF-9EEA981DA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28114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293D9A-1A8B-FFA5-E63D-E9535542D917}"/>
              </a:ext>
            </a:extLst>
          </p:cNvPr>
          <p:cNvSpPr/>
          <p:nvPr/>
        </p:nvSpPr>
        <p:spPr bwMode="white">
          <a:xfrm>
            <a:off x="5279273" y="1300523"/>
            <a:ext cx="4118696" cy="48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67E499-6473-C793-B0AE-1A2415996834}"/>
              </a:ext>
            </a:extLst>
          </p:cNvPr>
          <p:cNvSpPr/>
          <p:nvPr/>
        </p:nvSpPr>
        <p:spPr bwMode="white">
          <a:xfrm flipV="1">
            <a:off x="7727544" y="2148936"/>
            <a:ext cx="533198" cy="54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419A91-F802-159A-A59B-78094DD74C03}"/>
              </a:ext>
            </a:extLst>
          </p:cNvPr>
          <p:cNvSpPr/>
          <p:nvPr/>
        </p:nvSpPr>
        <p:spPr bwMode="white">
          <a:xfrm>
            <a:off x="5389455" y="3120806"/>
            <a:ext cx="2751687" cy="4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3C64E14-187C-EFAE-EC21-8D2AB700CD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89040"/>
            <a:ext cx="4683122" cy="293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91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1D2C4-BF3B-98CE-8811-3C8FA4747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01" y="1268760"/>
            <a:ext cx="9102062" cy="5118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A2BB58-1A95-7AC1-27C5-3A12C382359C}"/>
              </a:ext>
            </a:extLst>
          </p:cNvPr>
          <p:cNvSpPr/>
          <p:nvPr/>
        </p:nvSpPr>
        <p:spPr bwMode="white">
          <a:xfrm>
            <a:off x="3215680" y="2132856"/>
            <a:ext cx="1007561" cy="46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5088B5-87B5-F1AB-37A5-9134ECFE22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3616864"/>
            <a:ext cx="4389886" cy="275414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99232F-A355-CE7E-6921-3F23E97E869B}"/>
              </a:ext>
            </a:extLst>
          </p:cNvPr>
          <p:cNvSpPr/>
          <p:nvPr/>
        </p:nvSpPr>
        <p:spPr bwMode="white">
          <a:xfrm>
            <a:off x="6888088" y="3593002"/>
            <a:ext cx="1007561" cy="46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DC8796-BDAB-9A31-7177-D3B33467E273}"/>
              </a:ext>
            </a:extLst>
          </p:cNvPr>
          <p:cNvSpPr/>
          <p:nvPr/>
        </p:nvSpPr>
        <p:spPr bwMode="white">
          <a:xfrm>
            <a:off x="5159896" y="4293096"/>
            <a:ext cx="2376264" cy="46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2D3FBE2-466C-A036-E8A1-3F1F48B1E2D6}"/>
              </a:ext>
            </a:extLst>
          </p:cNvPr>
          <p:cNvSpPr/>
          <p:nvPr/>
        </p:nvSpPr>
        <p:spPr bwMode="white">
          <a:xfrm>
            <a:off x="1343472" y="5805264"/>
            <a:ext cx="2304257" cy="46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0D22A62-508E-D528-78D1-6364F53559AD}"/>
              </a:ext>
            </a:extLst>
          </p:cNvPr>
          <p:cNvSpPr/>
          <p:nvPr/>
        </p:nvSpPr>
        <p:spPr bwMode="white">
          <a:xfrm>
            <a:off x="5807968" y="5805264"/>
            <a:ext cx="1007561" cy="46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28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EB2D9-DA12-543C-F6DF-BE374DA8C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59473"/>
            <a:ext cx="10357136" cy="33578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893AD6-24BB-B67A-D7FB-C83A3F7D0507}"/>
              </a:ext>
            </a:extLst>
          </p:cNvPr>
          <p:cNvSpPr/>
          <p:nvPr/>
        </p:nvSpPr>
        <p:spPr bwMode="white">
          <a:xfrm>
            <a:off x="5447928" y="2060848"/>
            <a:ext cx="432048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16E63B-C8C2-B161-2890-CC763BED9F3F}"/>
              </a:ext>
            </a:extLst>
          </p:cNvPr>
          <p:cNvSpPr/>
          <p:nvPr/>
        </p:nvSpPr>
        <p:spPr bwMode="white">
          <a:xfrm>
            <a:off x="2783632" y="285293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A7E831-0EF0-F4E4-2918-1DFE307983EB}"/>
              </a:ext>
            </a:extLst>
          </p:cNvPr>
          <p:cNvSpPr/>
          <p:nvPr/>
        </p:nvSpPr>
        <p:spPr bwMode="white">
          <a:xfrm>
            <a:off x="2279576" y="3645024"/>
            <a:ext cx="314206" cy="38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7508B26-BC90-6D34-B3AF-E2F19E7B6A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3645024"/>
            <a:ext cx="4389886" cy="275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0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CC268-B5D2-A7B3-100A-8AF6EEE76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3515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05194-D071-4606-CF5A-A63C0B4C1E88}"/>
              </a:ext>
            </a:extLst>
          </p:cNvPr>
          <p:cNvSpPr/>
          <p:nvPr/>
        </p:nvSpPr>
        <p:spPr bwMode="white">
          <a:xfrm>
            <a:off x="1773709" y="3264237"/>
            <a:ext cx="9359546" cy="4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7C568F-DE8E-B541-2418-44E3EAE80893}"/>
              </a:ext>
            </a:extLst>
          </p:cNvPr>
          <p:cNvSpPr/>
          <p:nvPr/>
        </p:nvSpPr>
        <p:spPr bwMode="white">
          <a:xfrm>
            <a:off x="1802273" y="4112191"/>
            <a:ext cx="4579798" cy="4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73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997C67-612A-59D3-2E47-2D25664E0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89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540533-590F-44FF-A0D0-FB6E85E23080}"/>
              </a:ext>
            </a:extLst>
          </p:cNvPr>
          <p:cNvSpPr/>
          <p:nvPr/>
        </p:nvSpPr>
        <p:spPr bwMode="white">
          <a:xfrm>
            <a:off x="10271788" y="2339069"/>
            <a:ext cx="428463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CF8D329-B851-12A7-AFCA-AF9C0EEF9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221088"/>
            <a:ext cx="5472610" cy="154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30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74109-B081-9AF5-112E-A5E01F1CEB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0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DA4E50-3821-AFC9-5E28-89437E126970}"/>
              </a:ext>
            </a:extLst>
          </p:cNvPr>
          <p:cNvSpPr/>
          <p:nvPr/>
        </p:nvSpPr>
        <p:spPr bwMode="white">
          <a:xfrm>
            <a:off x="10328916" y="1519541"/>
            <a:ext cx="361813" cy="40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B508379-8B01-93BA-4A41-560B342C9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262" y="3595650"/>
            <a:ext cx="722947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4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B7912-5E43-3569-3D27-0B78485E1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890123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724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62B6F-6052-7A17-A08E-62C5F3491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6A9204-8B2D-8AAB-BE18-F88B8F89BE1A}"/>
              </a:ext>
            </a:extLst>
          </p:cNvPr>
          <p:cNvSpPr/>
          <p:nvPr/>
        </p:nvSpPr>
        <p:spPr bwMode="white">
          <a:xfrm>
            <a:off x="10328916" y="2473784"/>
            <a:ext cx="371335" cy="4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A091F7-63AC-85B4-3B14-B75797A1C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18" y="3942707"/>
            <a:ext cx="3431782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86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81D8E-31AC-4F7B-FB23-3C0F01BE4A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1151992"/>
            <a:ext cx="11340000" cy="27374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9E58DA-FA8B-9F3D-5382-FAEDDAFC136D}"/>
              </a:ext>
            </a:extLst>
          </p:cNvPr>
          <p:cNvSpPr/>
          <p:nvPr/>
        </p:nvSpPr>
        <p:spPr bwMode="white">
          <a:xfrm>
            <a:off x="10635991" y="1457210"/>
            <a:ext cx="342770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28EF62B-6F0B-74EB-B6DE-DC0AF37DC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789040"/>
            <a:ext cx="3600400" cy="287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43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06F72-349A-121E-C57B-5AF955830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496" y="764704"/>
            <a:ext cx="9205008" cy="377481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7B25977-B3F6-2D08-71EB-BEEE8C32DD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4635766" y="3833239"/>
            <a:ext cx="4916618" cy="299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46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C1376-17D4-E47A-EA58-1DD528A48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6857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FC3677-E807-950F-1932-261653AEE5C4}"/>
              </a:ext>
            </a:extLst>
          </p:cNvPr>
          <p:cNvSpPr/>
          <p:nvPr/>
        </p:nvSpPr>
        <p:spPr bwMode="white">
          <a:xfrm>
            <a:off x="10480609" y="1525903"/>
            <a:ext cx="371335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9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2025-07-23T10:46:26Z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