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5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1FC568-9B25-17AD-18A5-2D16A37AF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038475"/>
            <a:ext cx="75819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ED144-7E36-8845-8F87-47AA5A0CE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6A622-9CA6-27BE-3985-2687C6030D7F}"/>
              </a:ext>
            </a:extLst>
          </p:cNvPr>
          <p:cNvSpPr/>
          <p:nvPr/>
        </p:nvSpPr>
        <p:spPr bwMode="white">
          <a:xfrm>
            <a:off x="10462216" y="2493172"/>
            <a:ext cx="342769" cy="40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5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F13B0-44FA-AAD4-F23C-7DC911341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357136" cy="2914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1FFC0-49A4-A213-7AF7-AE6C229CBF27}"/>
              </a:ext>
            </a:extLst>
          </p:cNvPr>
          <p:cNvSpPr/>
          <p:nvPr/>
        </p:nvSpPr>
        <p:spPr bwMode="white">
          <a:xfrm>
            <a:off x="10056440" y="1268760"/>
            <a:ext cx="342769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A432C1-C825-8B83-C211-670D72C86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68252"/>
            <a:ext cx="5472610" cy="278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DED54-03ED-A3DA-AF82-52E687B2C4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410212" cy="44854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C00376-127D-64A8-B356-9382ED67D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005064"/>
            <a:ext cx="8628944" cy="293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55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EC9F5-9FE0-5CB6-BF36-AEEE1E0D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784B57-82E2-2E8B-CFA2-899ABBA1B26C}"/>
              </a:ext>
            </a:extLst>
          </p:cNvPr>
          <p:cNvSpPr/>
          <p:nvPr/>
        </p:nvSpPr>
        <p:spPr bwMode="white">
          <a:xfrm>
            <a:off x="10462216" y="2512257"/>
            <a:ext cx="342769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2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0E8AE-9715-0F8C-3C36-158E50A4C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9E61E-10D8-599D-9E95-E6BFB3D0F3FE}"/>
              </a:ext>
            </a:extLst>
          </p:cNvPr>
          <p:cNvSpPr/>
          <p:nvPr/>
        </p:nvSpPr>
        <p:spPr bwMode="white">
          <a:xfrm>
            <a:off x="10443173" y="3682588"/>
            <a:ext cx="36181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7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30059-696E-E335-FCD6-1B66DB789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07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28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2364D-DEFD-91D7-C66B-8F6AB7A46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7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4B694F-27AD-4D9C-AD07-8D64AC186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91824"/>
            <a:ext cx="11340000" cy="208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60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F7160-27A5-8BEC-1253-3F711479C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408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71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83C07-11FC-1D8A-C240-02B4F6D27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90000"/>
            <a:ext cx="997659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35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6ED12-9F4F-359C-7506-FC4FCB797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804FA-241E-DA1E-6596-A2215CA5C5AE}"/>
              </a:ext>
            </a:extLst>
          </p:cNvPr>
          <p:cNvSpPr/>
          <p:nvPr/>
        </p:nvSpPr>
        <p:spPr bwMode="white">
          <a:xfrm>
            <a:off x="1740604" y="3741331"/>
            <a:ext cx="1152090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46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0CBB3-B5DC-A83C-9AB9-9EAA8B2273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764704"/>
            <a:ext cx="45402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1D790-5506-4C87-AD5D-73ECAEEBE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39E66-AE6F-F292-9EEE-873712288EF3}"/>
              </a:ext>
            </a:extLst>
          </p:cNvPr>
          <p:cNvSpPr/>
          <p:nvPr/>
        </p:nvSpPr>
        <p:spPr bwMode="white">
          <a:xfrm>
            <a:off x="2311889" y="4692046"/>
            <a:ext cx="542720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6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2EFF0-EB34-FC0D-EE04-717523912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822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39C40-4371-D928-AD43-7460E4E8F867}"/>
              </a:ext>
            </a:extLst>
          </p:cNvPr>
          <p:cNvSpPr/>
          <p:nvPr/>
        </p:nvSpPr>
        <p:spPr bwMode="white">
          <a:xfrm>
            <a:off x="2135560" y="4437112"/>
            <a:ext cx="84969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36882E-0569-ABB6-0AF1-A4E3A85A0302}"/>
              </a:ext>
            </a:extLst>
          </p:cNvPr>
          <p:cNvSpPr/>
          <p:nvPr/>
        </p:nvSpPr>
        <p:spPr bwMode="white">
          <a:xfrm>
            <a:off x="2063552" y="5301208"/>
            <a:ext cx="84969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F10C7-8DA1-9213-B7B6-47E6897EEC85}"/>
              </a:ext>
            </a:extLst>
          </p:cNvPr>
          <p:cNvSpPr/>
          <p:nvPr/>
        </p:nvSpPr>
        <p:spPr bwMode="white">
          <a:xfrm>
            <a:off x="2103482" y="6093296"/>
            <a:ext cx="84969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3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D698E-1A29-DF6E-2D4A-106904754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836712"/>
            <a:ext cx="49789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63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49F63-8EED-98B4-F95B-77030881C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908720"/>
            <a:ext cx="5667108" cy="541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25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F10E3-3D68-FBBA-EE71-1EEBE076D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836712"/>
            <a:ext cx="517492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01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62994-ED46-F15F-1DA5-3D774254AB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72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4B6F3-2CC3-D183-E9D5-C1D612FDF447}"/>
              </a:ext>
            </a:extLst>
          </p:cNvPr>
          <p:cNvSpPr/>
          <p:nvPr/>
        </p:nvSpPr>
        <p:spPr bwMode="white">
          <a:xfrm>
            <a:off x="6567959" y="2310303"/>
            <a:ext cx="1590075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7870E4-0986-8712-F394-6744E18865FA}"/>
              </a:ext>
            </a:extLst>
          </p:cNvPr>
          <p:cNvSpPr/>
          <p:nvPr/>
        </p:nvSpPr>
        <p:spPr bwMode="white">
          <a:xfrm>
            <a:off x="6187103" y="2977332"/>
            <a:ext cx="780755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8961D2-02D9-7586-C8BE-2E2204230BE4}"/>
              </a:ext>
            </a:extLst>
          </p:cNvPr>
          <p:cNvSpPr/>
          <p:nvPr/>
        </p:nvSpPr>
        <p:spPr bwMode="white">
          <a:xfrm>
            <a:off x="8776926" y="4301860"/>
            <a:ext cx="752192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734EAF-4BB2-A3A8-C86B-832A7AA51283}"/>
              </a:ext>
            </a:extLst>
          </p:cNvPr>
          <p:cNvSpPr/>
          <p:nvPr/>
        </p:nvSpPr>
        <p:spPr bwMode="white">
          <a:xfrm>
            <a:off x="3854357" y="4949831"/>
            <a:ext cx="1180654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DCA2B5-2C32-0FD7-5DC0-9F43A08AF9B4}"/>
              </a:ext>
            </a:extLst>
          </p:cNvPr>
          <p:cNvSpPr/>
          <p:nvPr/>
        </p:nvSpPr>
        <p:spPr bwMode="white">
          <a:xfrm>
            <a:off x="6072846" y="5626388"/>
            <a:ext cx="780755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DBC824-4F2E-EE44-0F4F-36929F4FBB1E}"/>
              </a:ext>
            </a:extLst>
          </p:cNvPr>
          <p:cNvSpPr/>
          <p:nvPr/>
        </p:nvSpPr>
        <p:spPr bwMode="white">
          <a:xfrm>
            <a:off x="9424382" y="5607330"/>
            <a:ext cx="1171133" cy="36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1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04D1B-C7BA-F1BB-D3C8-F07897383D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13249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F5F65-44C1-EE6C-FD25-3CF5404BDBDF}"/>
              </a:ext>
            </a:extLst>
          </p:cNvPr>
          <p:cNvSpPr/>
          <p:nvPr/>
        </p:nvSpPr>
        <p:spPr bwMode="white">
          <a:xfrm>
            <a:off x="5230516" y="1230554"/>
            <a:ext cx="1532938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DD5AF6-960E-E3C7-3065-20C0E7B588F4}"/>
              </a:ext>
            </a:extLst>
          </p:cNvPr>
          <p:cNvSpPr/>
          <p:nvPr/>
        </p:nvSpPr>
        <p:spPr bwMode="white">
          <a:xfrm>
            <a:off x="9876068" y="1239913"/>
            <a:ext cx="775816" cy="33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545D7-998C-0FAB-78B3-EF80D2CF8F26}"/>
              </a:ext>
            </a:extLst>
          </p:cNvPr>
          <p:cNvSpPr/>
          <p:nvPr/>
        </p:nvSpPr>
        <p:spPr bwMode="white">
          <a:xfrm>
            <a:off x="6567164" y="3177195"/>
            <a:ext cx="785163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CB95FE-C28A-3ABF-E8CE-D3D338550FC9}"/>
              </a:ext>
            </a:extLst>
          </p:cNvPr>
          <p:cNvSpPr/>
          <p:nvPr/>
        </p:nvSpPr>
        <p:spPr bwMode="white">
          <a:xfrm>
            <a:off x="4398616" y="3832314"/>
            <a:ext cx="1159051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DA85B0-4EEB-AAA4-D6F5-4EE81734569A}"/>
              </a:ext>
            </a:extLst>
          </p:cNvPr>
          <p:cNvSpPr/>
          <p:nvPr/>
        </p:nvSpPr>
        <p:spPr bwMode="white">
          <a:xfrm>
            <a:off x="8399212" y="3822956"/>
            <a:ext cx="1149702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2721C1-54AD-D14B-08AE-870696944D71}"/>
              </a:ext>
            </a:extLst>
          </p:cNvPr>
          <p:cNvSpPr/>
          <p:nvPr/>
        </p:nvSpPr>
        <p:spPr bwMode="white">
          <a:xfrm>
            <a:off x="6165235" y="4478075"/>
            <a:ext cx="1560980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857752-81A3-7E2D-4922-AAC79773C20A}"/>
              </a:ext>
            </a:extLst>
          </p:cNvPr>
          <p:cNvSpPr/>
          <p:nvPr/>
        </p:nvSpPr>
        <p:spPr bwMode="white">
          <a:xfrm>
            <a:off x="4781851" y="5123836"/>
            <a:ext cx="1532938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2323CA-6AAE-8007-017B-4A947298FD94}"/>
              </a:ext>
            </a:extLst>
          </p:cNvPr>
          <p:cNvSpPr/>
          <p:nvPr/>
        </p:nvSpPr>
        <p:spPr bwMode="white">
          <a:xfrm>
            <a:off x="8408559" y="5123836"/>
            <a:ext cx="738427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0E9F2C-D7CA-2FF2-09FB-ABC56E212580}"/>
              </a:ext>
            </a:extLst>
          </p:cNvPr>
          <p:cNvSpPr/>
          <p:nvPr/>
        </p:nvSpPr>
        <p:spPr bwMode="white">
          <a:xfrm>
            <a:off x="7371022" y="5769597"/>
            <a:ext cx="1532938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F01BD1-6631-74BA-776B-7344ED457FA9}"/>
              </a:ext>
            </a:extLst>
          </p:cNvPr>
          <p:cNvSpPr/>
          <p:nvPr/>
        </p:nvSpPr>
        <p:spPr bwMode="white">
          <a:xfrm>
            <a:off x="3641494" y="6424716"/>
            <a:ext cx="5622858" cy="33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49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BFAC0-8F0E-DDC8-AA50-47912BD49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45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01597E-2665-4C73-8736-7D38EC4F4A3A}"/>
              </a:ext>
            </a:extLst>
          </p:cNvPr>
          <p:cNvSpPr/>
          <p:nvPr/>
        </p:nvSpPr>
        <p:spPr bwMode="white">
          <a:xfrm>
            <a:off x="10890680" y="4034867"/>
            <a:ext cx="285642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5EB7F-43FA-7AE1-12B9-BFC202DA2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39" y="836712"/>
            <a:ext cx="109903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DC0A0-B110-8285-2053-E24B4D9C622D}"/>
              </a:ext>
            </a:extLst>
          </p:cNvPr>
          <p:cNvSpPr/>
          <p:nvPr/>
        </p:nvSpPr>
        <p:spPr bwMode="white">
          <a:xfrm>
            <a:off x="10769885" y="4967414"/>
            <a:ext cx="322973" cy="26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1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