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A94CB45-87BC-B7D5-A1CF-0F7D58ED9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3014662"/>
            <a:ext cx="52101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754FD-E10D-C462-BBCA-AE2627D13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15" y="1052736"/>
            <a:ext cx="109053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ED330-89DF-8096-215C-484BAF01B12F}"/>
              </a:ext>
            </a:extLst>
          </p:cNvPr>
          <p:cNvSpPr/>
          <p:nvPr/>
        </p:nvSpPr>
        <p:spPr bwMode="white">
          <a:xfrm>
            <a:off x="10367498" y="1382811"/>
            <a:ext cx="347946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37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3012B-A1E5-41B4-8A94-4E5392D93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07636"/>
            <a:ext cx="109453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85B5A-5C6B-5F8C-89B2-DFA708DCA854}"/>
              </a:ext>
            </a:extLst>
          </p:cNvPr>
          <p:cNvSpPr/>
          <p:nvPr/>
        </p:nvSpPr>
        <p:spPr bwMode="white">
          <a:xfrm>
            <a:off x="10446046" y="2267692"/>
            <a:ext cx="367602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02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3A556-BBF8-380F-CFB6-0A33267F32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0550432" cy="473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41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DC13B-9799-23ED-438A-27A71D7EA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04664"/>
            <a:ext cx="8916976" cy="42503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75ED80-81BD-8CA2-6CAD-17C8C78156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4512216"/>
            <a:ext cx="8196896" cy="232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7141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6F903-86B1-AB5C-36B5-AB68DDE91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925088" cy="4107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2D248C-6327-CE05-7FEC-2FC138F7318D}"/>
              </a:ext>
            </a:extLst>
          </p:cNvPr>
          <p:cNvSpPr/>
          <p:nvPr/>
        </p:nvSpPr>
        <p:spPr bwMode="white">
          <a:xfrm>
            <a:off x="9840416" y="3429000"/>
            <a:ext cx="418942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811F9D-3F0E-F3A3-1085-1942DD35EE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536202"/>
            <a:ext cx="8196896" cy="232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4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5AF54-7B23-ABAF-D2DF-13D906400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8811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81B435-00FC-1FF1-F14E-0D5E09507429}"/>
              </a:ext>
            </a:extLst>
          </p:cNvPr>
          <p:cNvSpPr/>
          <p:nvPr/>
        </p:nvSpPr>
        <p:spPr bwMode="white">
          <a:xfrm>
            <a:off x="10358436" y="2321573"/>
            <a:ext cx="418942" cy="3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2035B5-4FC8-5B36-7C01-3C48F6B972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4149080"/>
            <a:ext cx="8196896" cy="232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03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50C74-13D1-9126-63A6-96AFD8283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891" y="764704"/>
            <a:ext cx="941221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AE2C96-D757-7D51-F5E0-B700D6A056F0}"/>
              </a:ext>
            </a:extLst>
          </p:cNvPr>
          <p:cNvSpPr/>
          <p:nvPr/>
        </p:nvSpPr>
        <p:spPr bwMode="white">
          <a:xfrm>
            <a:off x="9577177" y="3548445"/>
            <a:ext cx="276597" cy="31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98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4A401-A3AD-F42C-D9CA-82EE88FAF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9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35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D34AD-BD1D-279C-AE14-955F5E482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912" y="692696"/>
            <a:ext cx="7568176" cy="611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4289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B5D0C-D395-6694-C590-D26159B95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89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30789B1-84CB-444A-0F3C-C6BBBA58D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88840"/>
            <a:ext cx="11340000" cy="47421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61E944-4BFE-8465-7337-28E15DA43A17}"/>
              </a:ext>
            </a:extLst>
          </p:cNvPr>
          <p:cNvSpPr/>
          <p:nvPr/>
        </p:nvSpPr>
        <p:spPr bwMode="white">
          <a:xfrm>
            <a:off x="10382931" y="2236423"/>
            <a:ext cx="380856" cy="39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40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10A69-BDDB-353D-A5F8-FE73F624F6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432742" cy="55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46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2DF68-9EFA-DC4A-0587-6F79C3797E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5750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37490-9602-DA98-4703-D44FE3DDB5F0}"/>
              </a:ext>
            </a:extLst>
          </p:cNvPr>
          <p:cNvSpPr/>
          <p:nvPr/>
        </p:nvSpPr>
        <p:spPr bwMode="white">
          <a:xfrm>
            <a:off x="10528627" y="2321154"/>
            <a:ext cx="352291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7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EE759-B504-55A1-0CE3-536EBC445E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8174"/>
            <a:ext cx="7656156" cy="6136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06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3C2AE-2AE5-E3BF-9CC2-4E85FC97A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501152" cy="2755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4909F-AE73-CA19-856C-FB47C3826B74}"/>
              </a:ext>
            </a:extLst>
          </p:cNvPr>
          <p:cNvSpPr/>
          <p:nvPr/>
        </p:nvSpPr>
        <p:spPr bwMode="white">
          <a:xfrm>
            <a:off x="10416480" y="2204864"/>
            <a:ext cx="342769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1B837C8-9FA0-E80A-D5FC-92EFA30525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961" y="3659712"/>
            <a:ext cx="6740078" cy="319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66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A0EA4-CC0A-5DD7-3A87-BAE68DA7A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0055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981FC-AD2A-E106-F5F3-5E998A9A21AF}"/>
              </a:ext>
            </a:extLst>
          </p:cNvPr>
          <p:cNvSpPr/>
          <p:nvPr/>
        </p:nvSpPr>
        <p:spPr bwMode="white">
          <a:xfrm>
            <a:off x="9494955" y="1619193"/>
            <a:ext cx="287331" cy="32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73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B8BA4-E65D-C511-2A7B-5154EEBE8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817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83C8A2-EAD4-423F-A9B2-A75CEEFBD541}"/>
              </a:ext>
            </a:extLst>
          </p:cNvPr>
          <p:cNvSpPr/>
          <p:nvPr/>
        </p:nvSpPr>
        <p:spPr bwMode="white">
          <a:xfrm>
            <a:off x="10509173" y="2570925"/>
            <a:ext cx="380855" cy="39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5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C74F2-DEA3-7DA9-1E97-D6AFBBE418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0645168" cy="549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028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33BC5-DE69-7031-161A-4B4A01A37F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299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11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B2A23-FBA7-64C8-4F26-C46C56CE4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901773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957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61108-2E2F-E656-BB0A-CBDAD23B56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20688"/>
            <a:ext cx="8496944" cy="36589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604C241-6AD8-B70E-C8D8-E150562471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179" y="2780928"/>
            <a:ext cx="4919796" cy="275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995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6801F-8A14-5FDC-C382-5334FC2F1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19750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7180D-3CE6-B8A0-B949-E743726C9574}"/>
              </a:ext>
            </a:extLst>
          </p:cNvPr>
          <p:cNvSpPr/>
          <p:nvPr/>
        </p:nvSpPr>
        <p:spPr bwMode="white">
          <a:xfrm>
            <a:off x="10459009" y="1549772"/>
            <a:ext cx="333249" cy="38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B7E3E2-E9E0-EADA-A8F9-75AE7603BE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24944"/>
            <a:ext cx="6318440" cy="353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2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279F0-0667-753D-A341-08D14581E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71723"/>
            <a:ext cx="11340000" cy="5686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05875-2D72-E502-B710-A6FAE8904E47}"/>
              </a:ext>
            </a:extLst>
          </p:cNvPr>
          <p:cNvSpPr/>
          <p:nvPr/>
        </p:nvSpPr>
        <p:spPr bwMode="white">
          <a:xfrm>
            <a:off x="10358436" y="2409940"/>
            <a:ext cx="418942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33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82719-39A5-5908-164C-17541E4EBA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7484890" cy="43799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4FEA96F-EAB5-EC73-BD52-2D139091CB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660" y="3271598"/>
            <a:ext cx="3527340" cy="345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154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2025-07-22T13:29:19Z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