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24" r:id="rId2"/>
    <p:sldId id="356" r:id="rId3"/>
    <p:sldId id="353" r:id="rId4"/>
    <p:sldId id="357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58" r:id="rId16"/>
    <p:sldId id="342" r:id="rId17"/>
    <p:sldId id="340" r:id="rId18"/>
    <p:sldId id="339" r:id="rId19"/>
    <p:sldId id="338" r:id="rId20"/>
    <p:sldId id="337" r:id="rId21"/>
    <p:sldId id="336" r:id="rId22"/>
    <p:sldId id="334" r:id="rId23"/>
    <p:sldId id="333" r:id="rId24"/>
    <p:sldId id="332" r:id="rId25"/>
    <p:sldId id="331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CC9E79-80EA-4FAA-0BFD-F86B5DE048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2876977"/>
            <a:ext cx="11340000" cy="11040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BBDF6D-5B98-548B-3B30-CF4BDDAB3A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78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83456A-9DBE-4AB3-B363-C04AC4006DC1}"/>
              </a:ext>
            </a:extLst>
          </p:cNvPr>
          <p:cNvSpPr/>
          <p:nvPr/>
        </p:nvSpPr>
        <p:spPr bwMode="white">
          <a:xfrm>
            <a:off x="10709773" y="2119094"/>
            <a:ext cx="304685" cy="304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464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E781D8-BBDC-0A1D-9D0E-CB23233B2C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18" y="764704"/>
            <a:ext cx="1000656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5D1523-EBAB-51F4-2524-BFED742F631C}"/>
              </a:ext>
            </a:extLst>
          </p:cNvPr>
          <p:cNvSpPr/>
          <p:nvPr/>
        </p:nvSpPr>
        <p:spPr bwMode="white">
          <a:xfrm>
            <a:off x="10200287" y="5497775"/>
            <a:ext cx="302465" cy="277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555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A5CCA1-2A49-15D9-D8AB-2A8E9A161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29227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08AE8C-D1B8-AD30-FF6D-F7D4901DCB71}"/>
              </a:ext>
            </a:extLst>
          </p:cNvPr>
          <p:cNvSpPr/>
          <p:nvPr/>
        </p:nvSpPr>
        <p:spPr bwMode="white">
          <a:xfrm>
            <a:off x="10838670" y="1450236"/>
            <a:ext cx="285642" cy="31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F33685-7973-6B03-36D4-C85488EC0852}"/>
              </a:ext>
            </a:extLst>
          </p:cNvPr>
          <p:cNvSpPr/>
          <p:nvPr/>
        </p:nvSpPr>
        <p:spPr bwMode="white">
          <a:xfrm>
            <a:off x="10819627" y="2921150"/>
            <a:ext cx="304685" cy="305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603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584099-2608-2D3C-7727-14542A6BFD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129281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0E2EA2-63A7-15EF-C163-7CA34510363C}"/>
              </a:ext>
            </a:extLst>
          </p:cNvPr>
          <p:cNvSpPr/>
          <p:nvPr/>
        </p:nvSpPr>
        <p:spPr bwMode="white">
          <a:xfrm>
            <a:off x="10911132" y="5422867"/>
            <a:ext cx="312899" cy="303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326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F54C7F5-DF9A-8668-D8FC-A355AB0237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483"/>
          <a:stretch>
            <a:fillRect/>
          </a:stretch>
        </p:blipFill>
        <p:spPr>
          <a:xfrm>
            <a:off x="360000" y="1224000"/>
            <a:ext cx="11340000" cy="2205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02875C-D61C-AA8D-CF1A-5AD9BF5ED20E}"/>
              </a:ext>
            </a:extLst>
          </p:cNvPr>
          <p:cNvSpPr/>
          <p:nvPr/>
        </p:nvSpPr>
        <p:spPr bwMode="white">
          <a:xfrm>
            <a:off x="10700251" y="1405073"/>
            <a:ext cx="285642" cy="304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28C34E0-E6F8-3A2E-0D99-3FA5BBC987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429000"/>
            <a:ext cx="8705850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351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28843D06-0E4F-A334-D9A2-F8D09DDE4F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868" b="1641"/>
          <a:stretch>
            <a:fillRect/>
          </a:stretch>
        </p:blipFill>
        <p:spPr>
          <a:xfrm>
            <a:off x="479376" y="1196752"/>
            <a:ext cx="11340000" cy="216024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7002B7-58D2-99A4-00AF-CE2DFD40A161}"/>
              </a:ext>
            </a:extLst>
          </p:cNvPr>
          <p:cNvSpPr/>
          <p:nvPr/>
        </p:nvSpPr>
        <p:spPr bwMode="white">
          <a:xfrm>
            <a:off x="10776520" y="1340768"/>
            <a:ext cx="436309" cy="48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3799D29-331A-E4BE-53ED-A3CE8D89FF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380482"/>
            <a:ext cx="8705850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043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11D5C4-4B92-809E-685E-45DC5A8D42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10789184" cy="48571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CD1189-FBE8-5E86-0B97-BAAB29E3C5B7}"/>
              </a:ext>
            </a:extLst>
          </p:cNvPr>
          <p:cNvSpPr/>
          <p:nvPr/>
        </p:nvSpPr>
        <p:spPr bwMode="white">
          <a:xfrm>
            <a:off x="10440416" y="2286600"/>
            <a:ext cx="352292" cy="42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1707FE-CE69-9FA1-B366-1785C996A194}"/>
              </a:ext>
            </a:extLst>
          </p:cNvPr>
          <p:cNvSpPr/>
          <p:nvPr/>
        </p:nvSpPr>
        <p:spPr bwMode="white">
          <a:xfrm>
            <a:off x="10416480" y="4437112"/>
            <a:ext cx="352292" cy="30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E8AA7BE-E82F-9829-FCB7-88C51588F7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5589240"/>
            <a:ext cx="10789184" cy="1412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119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BF77FE-2507-0916-A224-DEFCE55DCC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692696"/>
            <a:ext cx="8104276" cy="60338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2FA6FC-C252-7728-1FD4-E3BE773D4227}"/>
              </a:ext>
            </a:extLst>
          </p:cNvPr>
          <p:cNvSpPr/>
          <p:nvPr/>
        </p:nvSpPr>
        <p:spPr bwMode="white">
          <a:xfrm>
            <a:off x="7266974" y="5325646"/>
            <a:ext cx="773242" cy="335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FA7564-59C5-6CDD-4FBC-3ABEECDE5555}"/>
              </a:ext>
            </a:extLst>
          </p:cNvPr>
          <p:cNvSpPr/>
          <p:nvPr/>
        </p:nvSpPr>
        <p:spPr bwMode="white">
          <a:xfrm>
            <a:off x="7895642" y="5828995"/>
            <a:ext cx="773242" cy="335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78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A978DD-AAE0-6527-96A7-54D9D1BD2F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416" y="928167"/>
            <a:ext cx="10645168" cy="34867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C08A8A-65E5-F51E-3A63-B953455C0779}"/>
              </a:ext>
            </a:extLst>
          </p:cNvPr>
          <p:cNvSpPr/>
          <p:nvPr/>
        </p:nvSpPr>
        <p:spPr bwMode="white">
          <a:xfrm>
            <a:off x="2135560" y="3912134"/>
            <a:ext cx="447506" cy="380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10633B0-3BD5-A12A-E948-BA45787011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3645024"/>
            <a:ext cx="3795978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658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26B3D9-73B2-D55A-43C5-84D4B7BCF4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340000" cy="36758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650001-AA83-B36D-AE83-4A0808C93AC7}"/>
              </a:ext>
            </a:extLst>
          </p:cNvPr>
          <p:cNvSpPr/>
          <p:nvPr/>
        </p:nvSpPr>
        <p:spPr bwMode="white">
          <a:xfrm>
            <a:off x="5678066" y="3169843"/>
            <a:ext cx="399899" cy="390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CC2363-0084-4E75-2329-1D5266508B47}"/>
              </a:ext>
            </a:extLst>
          </p:cNvPr>
          <p:cNvSpPr/>
          <p:nvPr/>
        </p:nvSpPr>
        <p:spPr bwMode="white">
          <a:xfrm>
            <a:off x="2831164" y="3893589"/>
            <a:ext cx="856926" cy="390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EA635B2-F6C2-2718-42A5-BC6C7CEEE5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3596118"/>
            <a:ext cx="3795978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590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27DC42-1D8A-4131-F0EE-B6BE5B73FA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939" y="1052736"/>
            <a:ext cx="10069104" cy="121589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B4DD85E-2CA8-B8FB-E584-8F5425F2CD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1037" y="2258400"/>
            <a:ext cx="8309926" cy="464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703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265F53-90F3-1A0F-2C01-C0F1AC6566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1070950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753C79-8122-361F-B870-9B0D21D250E7}"/>
              </a:ext>
            </a:extLst>
          </p:cNvPr>
          <p:cNvSpPr/>
          <p:nvPr/>
        </p:nvSpPr>
        <p:spPr bwMode="white">
          <a:xfrm>
            <a:off x="1315849" y="4409720"/>
            <a:ext cx="9270779" cy="387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4417C90-E319-AF35-BB8A-72B17D1D46B0}"/>
              </a:ext>
            </a:extLst>
          </p:cNvPr>
          <p:cNvSpPr/>
          <p:nvPr/>
        </p:nvSpPr>
        <p:spPr bwMode="white">
          <a:xfrm>
            <a:off x="1315849" y="5013176"/>
            <a:ext cx="9270779" cy="387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D7D058-8F9C-6A15-6AE0-0227C44176EA}"/>
              </a:ext>
            </a:extLst>
          </p:cNvPr>
          <p:cNvSpPr/>
          <p:nvPr/>
        </p:nvSpPr>
        <p:spPr bwMode="white">
          <a:xfrm>
            <a:off x="1330104" y="5638676"/>
            <a:ext cx="9270779" cy="387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3CE7F9-9F2E-5AE0-1ABD-1C150B96ED1C}"/>
              </a:ext>
            </a:extLst>
          </p:cNvPr>
          <p:cNvSpPr/>
          <p:nvPr/>
        </p:nvSpPr>
        <p:spPr bwMode="white">
          <a:xfrm>
            <a:off x="1330104" y="6301608"/>
            <a:ext cx="9270779" cy="387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83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6EA2ED-79BB-E13F-8F75-F2EA3D8A2E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494" y="1123154"/>
            <a:ext cx="10933200" cy="136974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7BA4E68-1339-C2A1-7794-6814B449AD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566" y="2492896"/>
            <a:ext cx="10933200" cy="4385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8070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C13C6A-2280-0AD8-BCE9-4087E81DF1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836712"/>
            <a:ext cx="904081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766A9B-6C6D-F6F6-0E90-880BBB4A219B}"/>
              </a:ext>
            </a:extLst>
          </p:cNvPr>
          <p:cNvSpPr/>
          <p:nvPr/>
        </p:nvSpPr>
        <p:spPr bwMode="white">
          <a:xfrm>
            <a:off x="9783965" y="996127"/>
            <a:ext cx="349183" cy="311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7D4F7E-F2EF-ACD1-E875-CCB1B4FDE11E}"/>
              </a:ext>
            </a:extLst>
          </p:cNvPr>
          <p:cNvSpPr/>
          <p:nvPr/>
        </p:nvSpPr>
        <p:spPr bwMode="white">
          <a:xfrm>
            <a:off x="1745156" y="1565467"/>
            <a:ext cx="379547" cy="311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2E7DCA-CAC4-DD16-15EE-EB0659608B4B}"/>
              </a:ext>
            </a:extLst>
          </p:cNvPr>
          <p:cNvSpPr/>
          <p:nvPr/>
        </p:nvSpPr>
        <p:spPr bwMode="white">
          <a:xfrm>
            <a:off x="6056812" y="1573058"/>
            <a:ext cx="675593" cy="303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BA5C2A-2A45-8B66-0249-D0ABF14FAAE2}"/>
              </a:ext>
            </a:extLst>
          </p:cNvPr>
          <p:cNvSpPr/>
          <p:nvPr/>
        </p:nvSpPr>
        <p:spPr bwMode="white">
          <a:xfrm>
            <a:off x="7855865" y="3296261"/>
            <a:ext cx="698366" cy="303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722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61B97C-5AEF-E898-B69D-428A5C4D42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32" y="1082001"/>
            <a:ext cx="11340000" cy="36459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EF77E8-CED5-22FB-00A6-D8CEB85229FA}"/>
              </a:ext>
            </a:extLst>
          </p:cNvPr>
          <p:cNvSpPr/>
          <p:nvPr/>
        </p:nvSpPr>
        <p:spPr bwMode="white">
          <a:xfrm>
            <a:off x="2380928" y="2656808"/>
            <a:ext cx="2142317" cy="39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D386D9-0253-4C0D-92EE-618BBAEEA49A}"/>
              </a:ext>
            </a:extLst>
          </p:cNvPr>
          <p:cNvSpPr/>
          <p:nvPr/>
        </p:nvSpPr>
        <p:spPr bwMode="white">
          <a:xfrm>
            <a:off x="6018107" y="2656808"/>
            <a:ext cx="1732896" cy="381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5DCCD0-94F4-5FA7-3194-71D3A36715D7}"/>
              </a:ext>
            </a:extLst>
          </p:cNvPr>
          <p:cNvSpPr/>
          <p:nvPr/>
        </p:nvSpPr>
        <p:spPr bwMode="white">
          <a:xfrm>
            <a:off x="8998309" y="2656808"/>
            <a:ext cx="1704332" cy="381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CCCE92-3415-9346-5498-30B2943C2F9D}"/>
              </a:ext>
            </a:extLst>
          </p:cNvPr>
          <p:cNvSpPr/>
          <p:nvPr/>
        </p:nvSpPr>
        <p:spPr bwMode="white">
          <a:xfrm>
            <a:off x="9798107" y="3382173"/>
            <a:ext cx="1323476" cy="39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EBC006-D64B-16B6-2F56-67EAB8AECD29}"/>
              </a:ext>
            </a:extLst>
          </p:cNvPr>
          <p:cNvSpPr/>
          <p:nvPr/>
        </p:nvSpPr>
        <p:spPr bwMode="white">
          <a:xfrm>
            <a:off x="609946" y="4117083"/>
            <a:ext cx="904534" cy="381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06EA042-BC53-CF4C-3C09-1752E4171CC9}"/>
              </a:ext>
            </a:extLst>
          </p:cNvPr>
          <p:cNvSpPr/>
          <p:nvPr/>
        </p:nvSpPr>
        <p:spPr bwMode="white">
          <a:xfrm>
            <a:off x="3009341" y="4117083"/>
            <a:ext cx="2151838" cy="39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E0A88465-88A7-1561-69EE-30D5319C6E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4149080"/>
            <a:ext cx="2705100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982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9DAB15-38E6-400F-41EC-BB1EC22A41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28884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22F178-A7D4-82FE-8D9F-3149E99DEA7A}"/>
              </a:ext>
            </a:extLst>
          </p:cNvPr>
          <p:cNvSpPr/>
          <p:nvPr/>
        </p:nvSpPr>
        <p:spPr bwMode="white">
          <a:xfrm>
            <a:off x="5950023" y="3067257"/>
            <a:ext cx="1761460" cy="390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279296-7B6A-6CA5-C203-8EE05E709C2E}"/>
              </a:ext>
            </a:extLst>
          </p:cNvPr>
          <p:cNvSpPr/>
          <p:nvPr/>
        </p:nvSpPr>
        <p:spPr bwMode="white">
          <a:xfrm>
            <a:off x="10367958" y="3076790"/>
            <a:ext cx="428463" cy="381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168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7A0798-8A74-D48C-AE3D-21F548FD85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620688"/>
            <a:ext cx="9058114" cy="520585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699D4A4-E93D-CA2D-6CBD-05EA644996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5826540"/>
            <a:ext cx="9300432" cy="116869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B78CF3-EA74-9E27-F514-56A56B27AC2B}"/>
              </a:ext>
            </a:extLst>
          </p:cNvPr>
          <p:cNvSpPr/>
          <p:nvPr/>
        </p:nvSpPr>
        <p:spPr bwMode="white">
          <a:xfrm>
            <a:off x="5807968" y="5373216"/>
            <a:ext cx="2880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27CE83-8DD8-3DC9-8B92-BADCBE48EFAB}"/>
              </a:ext>
            </a:extLst>
          </p:cNvPr>
          <p:cNvSpPr/>
          <p:nvPr/>
        </p:nvSpPr>
        <p:spPr bwMode="white">
          <a:xfrm>
            <a:off x="6528048" y="5877272"/>
            <a:ext cx="115212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3CB0DE-5CC3-3668-968B-E25D0047AC77}"/>
              </a:ext>
            </a:extLst>
          </p:cNvPr>
          <p:cNvSpPr/>
          <p:nvPr/>
        </p:nvSpPr>
        <p:spPr bwMode="white">
          <a:xfrm>
            <a:off x="8832304" y="5853389"/>
            <a:ext cx="115212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082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284357-1CC7-8972-EE19-B9557D421D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038" y="1206912"/>
            <a:ext cx="11340000" cy="28243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8DB50C-4E51-9D40-E411-2CB181DAE728}"/>
              </a:ext>
            </a:extLst>
          </p:cNvPr>
          <p:cNvSpPr/>
          <p:nvPr/>
        </p:nvSpPr>
        <p:spPr bwMode="white">
          <a:xfrm>
            <a:off x="5757043" y="2046569"/>
            <a:ext cx="295163" cy="305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CF948B-EFAD-76A4-5B7A-803341B47350}"/>
              </a:ext>
            </a:extLst>
          </p:cNvPr>
          <p:cNvSpPr/>
          <p:nvPr/>
        </p:nvSpPr>
        <p:spPr bwMode="white">
          <a:xfrm>
            <a:off x="10232106" y="2037027"/>
            <a:ext cx="1056876" cy="37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B384D4-CE99-9FED-AB89-39FEED4F7CD8}"/>
              </a:ext>
            </a:extLst>
          </p:cNvPr>
          <p:cNvSpPr/>
          <p:nvPr/>
        </p:nvSpPr>
        <p:spPr bwMode="white">
          <a:xfrm>
            <a:off x="1472408" y="2733561"/>
            <a:ext cx="866448" cy="391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A8E604-AC71-A36D-BF3F-95C7A947C128}"/>
              </a:ext>
            </a:extLst>
          </p:cNvPr>
          <p:cNvSpPr/>
          <p:nvPr/>
        </p:nvSpPr>
        <p:spPr bwMode="white">
          <a:xfrm>
            <a:off x="3967017" y="3487344"/>
            <a:ext cx="352292" cy="305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C74D950-AFB2-3EAC-B603-E5F022BC27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1270" y="4005064"/>
            <a:ext cx="5472608" cy="2820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184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3A056E-038E-07F8-800C-126D42D005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052736"/>
            <a:ext cx="9781072" cy="37020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1B9C71-AF95-5944-6AC8-0BDF084291A7}"/>
              </a:ext>
            </a:extLst>
          </p:cNvPr>
          <p:cNvSpPr/>
          <p:nvPr/>
        </p:nvSpPr>
        <p:spPr bwMode="white">
          <a:xfrm>
            <a:off x="8686495" y="1772816"/>
            <a:ext cx="295162" cy="314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2E84D1-0F98-A464-ECA6-11EA82582574}"/>
              </a:ext>
            </a:extLst>
          </p:cNvPr>
          <p:cNvSpPr/>
          <p:nvPr/>
        </p:nvSpPr>
        <p:spPr bwMode="white">
          <a:xfrm>
            <a:off x="2135560" y="4271618"/>
            <a:ext cx="457027" cy="381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982A86-AFB1-6E0E-532C-1498CAC75797}"/>
              </a:ext>
            </a:extLst>
          </p:cNvPr>
          <p:cNvSpPr/>
          <p:nvPr/>
        </p:nvSpPr>
        <p:spPr bwMode="white">
          <a:xfrm>
            <a:off x="7401105" y="4266849"/>
            <a:ext cx="1285390" cy="391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9E06B4D-FDE6-9B2E-03A0-9B07FC4986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9896" y="4754778"/>
            <a:ext cx="3888432" cy="2004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280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9A9E81-724A-D8C5-6457-DBA152F9FC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40" y="1226356"/>
            <a:ext cx="11340000" cy="29227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40F2D9-5789-0247-06E2-9D07B358E599}"/>
              </a:ext>
            </a:extLst>
          </p:cNvPr>
          <p:cNvSpPr/>
          <p:nvPr/>
        </p:nvSpPr>
        <p:spPr bwMode="white">
          <a:xfrm>
            <a:off x="9222659" y="2143289"/>
            <a:ext cx="276120" cy="31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4640395-EB8D-83A9-1113-99AE2F5C49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4221088"/>
            <a:ext cx="4176464" cy="2152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607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3F8228-4475-8CBA-5502-A686795C22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908720"/>
            <a:ext cx="795813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61EC58-3E3F-A331-D405-0FCA0C736759}"/>
              </a:ext>
            </a:extLst>
          </p:cNvPr>
          <p:cNvSpPr/>
          <p:nvPr/>
        </p:nvSpPr>
        <p:spPr bwMode="white">
          <a:xfrm>
            <a:off x="4344353" y="5907881"/>
            <a:ext cx="922101" cy="280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2683DE-33F6-B943-364E-756F8A70479B}"/>
              </a:ext>
            </a:extLst>
          </p:cNvPr>
          <p:cNvSpPr/>
          <p:nvPr/>
        </p:nvSpPr>
        <p:spPr bwMode="white">
          <a:xfrm>
            <a:off x="2827563" y="6415817"/>
            <a:ext cx="608052" cy="274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365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59B1C93-BAAE-0E73-E6ED-A3D2C3145A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220"/>
          <a:stretch>
            <a:fillRect/>
          </a:stretch>
        </p:blipFill>
        <p:spPr>
          <a:xfrm>
            <a:off x="407368" y="1052736"/>
            <a:ext cx="11340000" cy="306909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4E31FE-EBA4-9625-200C-FB6472BFE1C4}"/>
              </a:ext>
            </a:extLst>
          </p:cNvPr>
          <p:cNvSpPr/>
          <p:nvPr/>
        </p:nvSpPr>
        <p:spPr bwMode="white">
          <a:xfrm>
            <a:off x="10747619" y="2053109"/>
            <a:ext cx="304685" cy="314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82DC858E-0619-A9A9-1C67-67152C1286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933056"/>
            <a:ext cx="3705368" cy="2751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321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0B1F7D-0429-4FC0-AFCE-5F54DFE751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49425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62F710-B7F5-95E8-276D-E8C9EE439D8A}"/>
              </a:ext>
            </a:extLst>
          </p:cNvPr>
          <p:cNvSpPr/>
          <p:nvPr/>
        </p:nvSpPr>
        <p:spPr bwMode="white">
          <a:xfrm>
            <a:off x="1733233" y="2192508"/>
            <a:ext cx="4084685" cy="399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39B806-36AF-79F3-369A-3D81272474AB}"/>
              </a:ext>
            </a:extLst>
          </p:cNvPr>
          <p:cNvSpPr/>
          <p:nvPr/>
        </p:nvSpPr>
        <p:spPr bwMode="white">
          <a:xfrm>
            <a:off x="4523007" y="2925792"/>
            <a:ext cx="866448" cy="361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CA21D4-7FE8-E879-56B5-576EE51DA40A}"/>
              </a:ext>
            </a:extLst>
          </p:cNvPr>
          <p:cNvSpPr/>
          <p:nvPr/>
        </p:nvSpPr>
        <p:spPr bwMode="white">
          <a:xfrm>
            <a:off x="1733233" y="4344745"/>
            <a:ext cx="7093451" cy="399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5F40F9D-FFDC-9459-2C00-8C4281F0C7C9}"/>
              </a:ext>
            </a:extLst>
          </p:cNvPr>
          <p:cNvSpPr/>
          <p:nvPr/>
        </p:nvSpPr>
        <p:spPr bwMode="white">
          <a:xfrm>
            <a:off x="8560085" y="5068507"/>
            <a:ext cx="1875717" cy="390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70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101213-F700-907F-0792-F8C8A93461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355" b="716"/>
          <a:stretch>
            <a:fillRect/>
          </a:stretch>
        </p:blipFill>
        <p:spPr>
          <a:xfrm>
            <a:off x="551384" y="1484784"/>
            <a:ext cx="11340000" cy="201622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1CC1679-8290-04C2-384B-70AB0590A0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3861048"/>
            <a:ext cx="3705368" cy="2751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4957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44F95D3-680A-CDCE-CB87-8848416950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21"/>
          <a:stretch>
            <a:fillRect/>
          </a:stretch>
        </p:blipFill>
        <p:spPr>
          <a:xfrm>
            <a:off x="479376" y="990000"/>
            <a:ext cx="10828830" cy="459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0744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>
            <a:extLst>
              <a:ext uri="{FF2B5EF4-FFF2-40B4-BE49-F238E27FC236}">
                <a16:creationId xmlns:a16="http://schemas.microsoft.com/office/drawing/2014/main" id="{17F94123-1A5F-E4F3-6FAB-2EB8033F9C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492896"/>
            <a:ext cx="11340000" cy="2066875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DA8D0B2F-7F4B-3294-9FD1-F9976B3AFB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7" t="79351" r="117" b="-213"/>
          <a:stretch>
            <a:fillRect/>
          </a:stretch>
        </p:blipFill>
        <p:spPr>
          <a:xfrm>
            <a:off x="407368" y="1268760"/>
            <a:ext cx="10828830" cy="122413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6526E6-43F8-F4E5-CD1F-8BDAA2969D12}"/>
              </a:ext>
            </a:extLst>
          </p:cNvPr>
          <p:cNvSpPr/>
          <p:nvPr/>
        </p:nvSpPr>
        <p:spPr bwMode="white">
          <a:xfrm>
            <a:off x="10272464" y="1340768"/>
            <a:ext cx="36004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31A95869-0507-6F3A-EA55-E766F17626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0056" y="2053751"/>
            <a:ext cx="5328592" cy="231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543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F67053-903F-E0BC-D318-371E42C7CA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80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D35A82-2C4F-32B4-A480-982421A760DC}"/>
              </a:ext>
            </a:extLst>
          </p:cNvPr>
          <p:cNvSpPr/>
          <p:nvPr/>
        </p:nvSpPr>
        <p:spPr bwMode="white">
          <a:xfrm>
            <a:off x="10700251" y="1462203"/>
            <a:ext cx="314205" cy="314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BFD650-4689-07EA-E591-66C4C9A6165B}"/>
              </a:ext>
            </a:extLst>
          </p:cNvPr>
          <p:cNvSpPr/>
          <p:nvPr/>
        </p:nvSpPr>
        <p:spPr bwMode="white">
          <a:xfrm>
            <a:off x="10681209" y="4320642"/>
            <a:ext cx="342770" cy="3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661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4C7802-270A-06FC-826D-618789C394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936759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8781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A7616E-82A0-C81E-59B9-44515014F7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1023712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B09988-85DF-777C-29B7-2BF64BE9EB2A}"/>
              </a:ext>
            </a:extLst>
          </p:cNvPr>
          <p:cNvSpPr/>
          <p:nvPr/>
        </p:nvSpPr>
        <p:spPr bwMode="white">
          <a:xfrm>
            <a:off x="10191218" y="5658186"/>
            <a:ext cx="257862" cy="275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905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2025-07-23T07:56:37Z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