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5"/>
  </p:notesMasterIdLst>
  <p:handoutMasterIdLst>
    <p:handoutMasterId r:id="rId36"/>
  </p:handoutMasterIdLst>
  <p:sldIdLst>
    <p:sldId id="302" r:id="rId2"/>
    <p:sldId id="358" r:id="rId3"/>
    <p:sldId id="357" r:id="rId4"/>
    <p:sldId id="356" r:id="rId5"/>
    <p:sldId id="355" r:id="rId6"/>
    <p:sldId id="354" r:id="rId7"/>
    <p:sldId id="324" r:id="rId8"/>
    <p:sldId id="363" r:id="rId9"/>
    <p:sldId id="362" r:id="rId10"/>
    <p:sldId id="360" r:id="rId11"/>
    <p:sldId id="359" r:id="rId12"/>
    <p:sldId id="353" r:id="rId13"/>
    <p:sldId id="352" r:id="rId14"/>
    <p:sldId id="351" r:id="rId15"/>
    <p:sldId id="349" r:id="rId16"/>
    <p:sldId id="348" r:id="rId17"/>
    <p:sldId id="347" r:id="rId18"/>
    <p:sldId id="346" r:id="rId19"/>
    <p:sldId id="344" r:id="rId20"/>
    <p:sldId id="343" r:id="rId21"/>
    <p:sldId id="342" r:id="rId22"/>
    <p:sldId id="341" r:id="rId23"/>
    <p:sldId id="340" r:id="rId24"/>
    <p:sldId id="339" r:id="rId25"/>
    <p:sldId id="337" r:id="rId26"/>
    <p:sldId id="336" r:id="rId27"/>
    <p:sldId id="335" r:id="rId28"/>
    <p:sldId id="334" r:id="rId29"/>
    <p:sldId id="331" r:id="rId30"/>
    <p:sldId id="329" r:id="rId31"/>
    <p:sldId id="327" r:id="rId32"/>
    <p:sldId id="326" r:id="rId33"/>
    <p:sldId id="325" r:id="rId34"/>
  </p:sldIdLst>
  <p:sldSz cx="12192000" cy="6858000"/>
  <p:notesSz cx="6858000" cy="9144000"/>
  <p:custDataLst>
    <p:tags r:id="rId3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50" d="100"/>
          <a:sy n="150" d="100"/>
        </p:scale>
        <p:origin x="570" y="12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gs" Target="tags/tag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2025-07-23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2025-07-23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01D3C4BB-4868-4DD7-CA67-4A2E726C554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19400" y="2976562"/>
            <a:ext cx="6553200" cy="9048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617CF28-BBA4-13E9-B5D3-D15FBDB8227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268760"/>
            <a:ext cx="11340000" cy="257953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0557D7A-D857-40A2-ED05-BDC4C6632A8B}"/>
              </a:ext>
            </a:extLst>
          </p:cNvPr>
          <p:cNvSpPr/>
          <p:nvPr/>
        </p:nvSpPr>
        <p:spPr bwMode="white">
          <a:xfrm>
            <a:off x="10851944" y="1488498"/>
            <a:ext cx="266599" cy="2770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4FCEA2B-FA68-9DF2-F0BA-9B6D97A3ADCD}"/>
              </a:ext>
            </a:extLst>
          </p:cNvPr>
          <p:cNvSpPr/>
          <p:nvPr/>
        </p:nvSpPr>
        <p:spPr bwMode="white">
          <a:xfrm>
            <a:off x="10851944" y="2768711"/>
            <a:ext cx="266599" cy="2770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65096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F6A4E57-2A2B-87EA-A875-FD1EEDF66F9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205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744721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34DDEDC-47EC-43D3-B9C6-B0D0D4FEB19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5424" y="1196752"/>
            <a:ext cx="10501152" cy="345250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89D30EE-6FE8-3C0D-DC13-8B3891C77327}"/>
              </a:ext>
            </a:extLst>
          </p:cNvPr>
          <p:cNvSpPr/>
          <p:nvPr/>
        </p:nvSpPr>
        <p:spPr bwMode="white">
          <a:xfrm>
            <a:off x="10128448" y="2204864"/>
            <a:ext cx="371335" cy="4004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C6AA6557-F43C-BD4F-4544-59040C0EAE5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83632" y="4437112"/>
            <a:ext cx="6076950" cy="2324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40343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15F6E98-73B0-866D-BA9B-FC9B216EA3F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0163" y="1224000"/>
            <a:ext cx="11340000" cy="288070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7C938D1-CADC-1481-E204-CD803297B89D}"/>
              </a:ext>
            </a:extLst>
          </p:cNvPr>
          <p:cNvSpPr/>
          <p:nvPr/>
        </p:nvSpPr>
        <p:spPr bwMode="white">
          <a:xfrm>
            <a:off x="10654293" y="1462468"/>
            <a:ext cx="342769" cy="4006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6BD76519-1178-5B13-1ECF-11DE90B8996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87688" y="4221088"/>
            <a:ext cx="6076950" cy="2324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96729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DE930C4-5ED4-0AE8-02E7-F5F0D811980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7528" y="593256"/>
            <a:ext cx="8250920" cy="4312888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26CE2A80-FD0E-0B33-9BCB-540D7D9FF80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049"/>
          <a:stretch>
            <a:fillRect/>
          </a:stretch>
        </p:blipFill>
        <p:spPr>
          <a:xfrm>
            <a:off x="3359696" y="4725144"/>
            <a:ext cx="5015920" cy="20893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149119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215D673-FA17-824E-27D4-B4CEEFDD935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052736"/>
            <a:ext cx="11340000" cy="570046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FD75456-407F-2BEE-65E4-FC9E881709DD}"/>
              </a:ext>
            </a:extLst>
          </p:cNvPr>
          <p:cNvSpPr/>
          <p:nvPr/>
        </p:nvSpPr>
        <p:spPr bwMode="white">
          <a:xfrm>
            <a:off x="10490130" y="2272903"/>
            <a:ext cx="342769" cy="3908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93035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C6F795C-346E-7450-10E7-A3C0055AAA2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908720"/>
            <a:ext cx="9805547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192B84D-8C0E-8C48-9D02-3E82B1ABB58D}"/>
              </a:ext>
            </a:extLst>
          </p:cNvPr>
          <p:cNvSpPr/>
          <p:nvPr/>
        </p:nvSpPr>
        <p:spPr bwMode="white">
          <a:xfrm>
            <a:off x="9813302" y="2021332"/>
            <a:ext cx="312855" cy="3461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00077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9CBE9BB-4223-51F9-FCA0-A69CB0FB936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360" y="1412776"/>
            <a:ext cx="11340000" cy="42601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600102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3F38A6C-D431-1ABC-21E2-201EBF6E1B7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1037436"/>
            <a:ext cx="10069104" cy="2426886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AC374048-93F0-E52E-8D94-459D9C41F92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5720" y="2780928"/>
            <a:ext cx="6109328" cy="37022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283504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DF00466-BAB9-1E50-D916-4AE5EC59774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1268760"/>
            <a:ext cx="9035744" cy="380896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8E5CDA8-115F-7127-0DF0-68F4E08E3A07}"/>
              </a:ext>
            </a:extLst>
          </p:cNvPr>
          <p:cNvSpPr/>
          <p:nvPr/>
        </p:nvSpPr>
        <p:spPr bwMode="white">
          <a:xfrm>
            <a:off x="8472264" y="1412399"/>
            <a:ext cx="360040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891FED44-15F7-E512-C21C-AA753C2E5DE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52284" y="1935726"/>
            <a:ext cx="4979904" cy="30178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00158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mg_16777215">
            <a:extLst>
              <a:ext uri="{FF2B5EF4-FFF2-40B4-BE49-F238E27FC236}">
                <a16:creationId xmlns:a16="http://schemas.microsoft.com/office/drawing/2014/main" id="{AD94EE2E-D9B7-4FB0-6E2F-DC667833F31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07" r="-271"/>
          <a:stretch>
            <a:fillRect/>
          </a:stretch>
        </p:blipFill>
        <p:spPr>
          <a:xfrm>
            <a:off x="3359696" y="908720"/>
            <a:ext cx="5688632" cy="51817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216133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2EC51D9-3AE3-60F6-0518-6197BB8362F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48462" y="764704"/>
            <a:ext cx="8695075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A572510-5D2A-6F7B-3010-2FE9666B9D5E}"/>
              </a:ext>
            </a:extLst>
          </p:cNvPr>
          <p:cNvSpPr/>
          <p:nvPr/>
        </p:nvSpPr>
        <p:spPr bwMode="white">
          <a:xfrm>
            <a:off x="9523655" y="1721999"/>
            <a:ext cx="262823" cy="2996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83637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822EA3E-DDE7-30BE-E42F-FBFD96D1E40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512" y="836712"/>
            <a:ext cx="9132582" cy="56736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431888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88E6805-B969-6876-DDD0-55614BC6753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1340768"/>
            <a:ext cx="10789184" cy="452689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CCFDF05-61EE-D4DA-F487-440EF6A839C8}"/>
              </a:ext>
            </a:extLst>
          </p:cNvPr>
          <p:cNvSpPr/>
          <p:nvPr/>
        </p:nvSpPr>
        <p:spPr bwMode="white">
          <a:xfrm>
            <a:off x="10471738" y="1529122"/>
            <a:ext cx="448798" cy="5317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6843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3DFED81-C6F2-6F8F-E5B7-815F3B2C005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340768"/>
            <a:ext cx="10789184" cy="472784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8F79F34-1F14-4C48-71A3-C903A7E1248A}"/>
              </a:ext>
            </a:extLst>
          </p:cNvPr>
          <p:cNvSpPr/>
          <p:nvPr/>
        </p:nvSpPr>
        <p:spPr bwMode="white">
          <a:xfrm>
            <a:off x="10200457" y="2435305"/>
            <a:ext cx="575966" cy="4896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58185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5497F1E-0F07-82E9-C133-22B2355EEA0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908720"/>
            <a:ext cx="9637056" cy="3592122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1F72D736-3F98-0ECD-F9D6-2F720CF4A72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35960" y="3645024"/>
            <a:ext cx="6324688" cy="2935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619265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EC0F110-ACA9-8925-0BB2-00DB2DEB1C8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908720"/>
            <a:ext cx="11122033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06371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B1BAD9A-3BBC-F9B6-A7B8-5AD1D7BF91D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628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013066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4C39BB5-0D38-EF31-CE77-7BB6372A655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990000"/>
            <a:ext cx="11153013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755B8DA-0231-AE9A-DCBC-F8219681CA1F}"/>
              </a:ext>
            </a:extLst>
          </p:cNvPr>
          <p:cNvSpPr/>
          <p:nvPr/>
        </p:nvSpPr>
        <p:spPr bwMode="white">
          <a:xfrm>
            <a:off x="9891894" y="2283584"/>
            <a:ext cx="421398" cy="384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28391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9B92F9A-5F49-F241-E9ED-6998E2DD80C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949232"/>
            <a:ext cx="10501152" cy="1795506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F3E2E578-4441-FA3D-C610-E71987A49AB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488" y="2708920"/>
            <a:ext cx="10501152" cy="402897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1BFC915-D652-12EF-D474-4DBE3FD369DF}"/>
              </a:ext>
            </a:extLst>
          </p:cNvPr>
          <p:cNvSpPr/>
          <p:nvPr/>
        </p:nvSpPr>
        <p:spPr bwMode="white">
          <a:xfrm>
            <a:off x="1240230" y="3717032"/>
            <a:ext cx="9464282" cy="4675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10B8D4C-645F-55E5-2620-6E9433D4A483}"/>
              </a:ext>
            </a:extLst>
          </p:cNvPr>
          <p:cNvSpPr/>
          <p:nvPr/>
        </p:nvSpPr>
        <p:spPr bwMode="white">
          <a:xfrm>
            <a:off x="1363859" y="4530198"/>
            <a:ext cx="9464282" cy="4675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4B0E586-BB6D-F364-FDF2-95099845892A}"/>
              </a:ext>
            </a:extLst>
          </p:cNvPr>
          <p:cNvSpPr/>
          <p:nvPr/>
        </p:nvSpPr>
        <p:spPr bwMode="white">
          <a:xfrm>
            <a:off x="1487488" y="5319422"/>
            <a:ext cx="9464282" cy="4675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B7A91F0-5940-6FF6-FB3E-DCED65960E8E}"/>
              </a:ext>
            </a:extLst>
          </p:cNvPr>
          <p:cNvSpPr/>
          <p:nvPr/>
        </p:nvSpPr>
        <p:spPr bwMode="white">
          <a:xfrm>
            <a:off x="1516956" y="6197460"/>
            <a:ext cx="9464282" cy="4675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41347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EE90709-0265-ED25-9B60-B9F0B1DC96B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908720"/>
            <a:ext cx="10406416" cy="3327186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22B6FB63-2D23-45FF-113D-F672E286F9B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9736" y="3284984"/>
            <a:ext cx="8772960" cy="32235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606999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380667A-3E2F-D1DC-0378-D0863A2361B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1744" y="836712"/>
            <a:ext cx="4771870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111930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D057210-3AF4-66C2-29D7-0EE36321A23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196752"/>
            <a:ext cx="11340000" cy="451815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BC57029-91B6-346A-6F46-0611D3EEF007}"/>
              </a:ext>
            </a:extLst>
          </p:cNvPr>
          <p:cNvSpPr/>
          <p:nvPr/>
        </p:nvSpPr>
        <p:spPr bwMode="white">
          <a:xfrm>
            <a:off x="1533284" y="3360507"/>
            <a:ext cx="9350025" cy="4575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1F8A2E2-EC49-0DA2-5F2F-087B98A6231B}"/>
              </a:ext>
            </a:extLst>
          </p:cNvPr>
          <p:cNvSpPr/>
          <p:nvPr/>
        </p:nvSpPr>
        <p:spPr bwMode="white">
          <a:xfrm>
            <a:off x="1390840" y="4227916"/>
            <a:ext cx="9540075" cy="4670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88B5130-5979-3328-4315-A6539883FD52}"/>
              </a:ext>
            </a:extLst>
          </p:cNvPr>
          <p:cNvSpPr/>
          <p:nvPr/>
        </p:nvSpPr>
        <p:spPr bwMode="white">
          <a:xfrm>
            <a:off x="1504719" y="5123920"/>
            <a:ext cx="723627" cy="4289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6151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D428439-BA40-1C51-685F-82529AA4CCD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124744"/>
            <a:ext cx="11340000" cy="5522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4175370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21247CF-8632-DA98-9FE9-9D9BF364E88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1484784"/>
            <a:ext cx="11340000" cy="40719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9058212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E2B87DE-B5CE-544D-C778-0DF78C3941F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8468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087D8CB-8E70-B4AA-2EAA-99D5E0F43D86}"/>
              </a:ext>
            </a:extLst>
          </p:cNvPr>
          <p:cNvSpPr/>
          <p:nvPr/>
        </p:nvSpPr>
        <p:spPr bwMode="white">
          <a:xfrm>
            <a:off x="1150277" y="3309234"/>
            <a:ext cx="9445239" cy="4570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A5C2358-2D05-D1A6-03E6-B9627DE2F7E2}"/>
              </a:ext>
            </a:extLst>
          </p:cNvPr>
          <p:cNvSpPr/>
          <p:nvPr/>
        </p:nvSpPr>
        <p:spPr bwMode="white">
          <a:xfrm>
            <a:off x="1150277" y="4185223"/>
            <a:ext cx="9435717" cy="4570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E8B3A50-01E0-1F27-95F1-575F4B62A5C8}"/>
              </a:ext>
            </a:extLst>
          </p:cNvPr>
          <p:cNvSpPr/>
          <p:nvPr/>
        </p:nvSpPr>
        <p:spPr bwMode="white">
          <a:xfrm>
            <a:off x="1169319" y="5061212"/>
            <a:ext cx="2913551" cy="4665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47128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C02ACD2-D648-AF2A-C68C-95A127D717A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9696" y="1196752"/>
            <a:ext cx="5830848" cy="53373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699868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436FE516-2903-D7EF-27DD-FE8CF6A1966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04" r="940"/>
          <a:stretch>
            <a:fillRect/>
          </a:stretch>
        </p:blipFill>
        <p:spPr>
          <a:xfrm>
            <a:off x="3503712" y="908720"/>
            <a:ext cx="5400600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410116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6735F685-8056-4BB7-E97E-7FD501E0153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38" r="940"/>
          <a:stretch>
            <a:fillRect/>
          </a:stretch>
        </p:blipFill>
        <p:spPr>
          <a:xfrm>
            <a:off x="3359696" y="1484784"/>
            <a:ext cx="5760640" cy="41914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718416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D882A0F-7D24-B270-E2F3-35D29B200E1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36334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0A93F53-58F0-9D2E-D668-E4B4A35027EF}"/>
              </a:ext>
            </a:extLst>
          </p:cNvPr>
          <p:cNvSpPr/>
          <p:nvPr/>
        </p:nvSpPr>
        <p:spPr bwMode="white">
          <a:xfrm>
            <a:off x="4597027" y="2977869"/>
            <a:ext cx="1532947" cy="352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78FA355-57B4-15B2-6DD4-8E9A2657F2A5}"/>
              </a:ext>
            </a:extLst>
          </p:cNvPr>
          <p:cNvSpPr/>
          <p:nvPr/>
        </p:nvSpPr>
        <p:spPr bwMode="white">
          <a:xfrm>
            <a:off x="7091637" y="2987401"/>
            <a:ext cx="1542468" cy="3431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B38FF84-A10A-D021-72BC-063685F3DAB7}"/>
              </a:ext>
            </a:extLst>
          </p:cNvPr>
          <p:cNvSpPr/>
          <p:nvPr/>
        </p:nvSpPr>
        <p:spPr bwMode="white">
          <a:xfrm>
            <a:off x="11109672" y="3626038"/>
            <a:ext cx="380856" cy="352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6938D49-26E8-5A36-FADA-8A734E183820}"/>
              </a:ext>
            </a:extLst>
          </p:cNvPr>
          <p:cNvSpPr/>
          <p:nvPr/>
        </p:nvSpPr>
        <p:spPr bwMode="white">
          <a:xfrm>
            <a:off x="759899" y="4274206"/>
            <a:ext cx="511565" cy="3431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34015DB-2A95-BDC6-851B-DAAE79B268FB}"/>
              </a:ext>
            </a:extLst>
          </p:cNvPr>
          <p:cNvSpPr/>
          <p:nvPr/>
        </p:nvSpPr>
        <p:spPr bwMode="white">
          <a:xfrm>
            <a:off x="7853350" y="4264676"/>
            <a:ext cx="780755" cy="352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9" grpId="0" animBg="1"/>
      <p:bldP spid="1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21A53C7-9D62-0A46-5733-6960F65F596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2633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713A1B2-C928-1EA9-A2E0-34865BCE8A54}"/>
              </a:ext>
            </a:extLst>
          </p:cNvPr>
          <p:cNvSpPr/>
          <p:nvPr/>
        </p:nvSpPr>
        <p:spPr bwMode="white">
          <a:xfrm>
            <a:off x="8929269" y="2016264"/>
            <a:ext cx="771234" cy="3531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1F6E90A-3856-46DC-5C87-EAEB5E6219B4}"/>
              </a:ext>
            </a:extLst>
          </p:cNvPr>
          <p:cNvSpPr/>
          <p:nvPr/>
        </p:nvSpPr>
        <p:spPr bwMode="white">
          <a:xfrm>
            <a:off x="2521360" y="2665349"/>
            <a:ext cx="1504382" cy="3436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60D6C74-091A-6F1F-C129-3B4141524A4D}"/>
              </a:ext>
            </a:extLst>
          </p:cNvPr>
          <p:cNvSpPr/>
          <p:nvPr/>
        </p:nvSpPr>
        <p:spPr bwMode="white">
          <a:xfrm>
            <a:off x="6786952" y="3304888"/>
            <a:ext cx="3713350" cy="3627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31215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1F2CC06-3010-1A1B-AEED-A3ABAF553CA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1408" y="1196752"/>
            <a:ext cx="10789184" cy="2792880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67DED03A-591E-BAD7-2FAC-F788E06380A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9776" y="3284984"/>
            <a:ext cx="6467346" cy="34333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6904663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0</Words>
  <Application>Microsoft Office PowerPoint</Application>
  <PresentationFormat>宽屏</PresentationFormat>
  <Paragraphs>0</Paragraphs>
  <Slides>33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37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65</cp:revision>
  <dcterms:created xsi:type="dcterms:W3CDTF">2015-09-16T06:44:00Z</dcterms:created>
  <dcterms:modified xsi:type="dcterms:W3CDTF">2025-07-23T10:05:50Z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