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57" r:id="rId3"/>
    <p:sldId id="356" r:id="rId4"/>
    <p:sldId id="355" r:id="rId5"/>
    <p:sldId id="354" r:id="rId6"/>
    <p:sldId id="353" r:id="rId7"/>
    <p:sldId id="324" r:id="rId8"/>
    <p:sldId id="361" r:id="rId9"/>
    <p:sldId id="360" r:id="rId10"/>
    <p:sldId id="359" r:id="rId11"/>
    <p:sldId id="358" r:id="rId12"/>
    <p:sldId id="350" r:id="rId13"/>
    <p:sldId id="348" r:id="rId14"/>
    <p:sldId id="347" r:id="rId15"/>
    <p:sldId id="346" r:id="rId16"/>
    <p:sldId id="345" r:id="rId17"/>
    <p:sldId id="342" r:id="rId18"/>
    <p:sldId id="341" r:id="rId19"/>
    <p:sldId id="340" r:id="rId20"/>
    <p:sldId id="339" r:id="rId21"/>
    <p:sldId id="337" r:id="rId22"/>
    <p:sldId id="335" r:id="rId23"/>
    <p:sldId id="334" r:id="rId24"/>
    <p:sldId id="333" r:id="rId25"/>
    <p:sldId id="332" r:id="rId26"/>
    <p:sldId id="330" r:id="rId27"/>
    <p:sldId id="329" r:id="rId28"/>
    <p:sldId id="328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C9542F-4B38-EC0C-570B-FDC3907A5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3005137"/>
            <a:ext cx="48101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74362-FAAF-4477-3AAA-C7AF9A2360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72816"/>
            <a:ext cx="11340000" cy="263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412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96D39-738F-3ABD-A030-A2520592D6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2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54796-10D9-5632-D388-B7DE1C683BBE}"/>
              </a:ext>
            </a:extLst>
          </p:cNvPr>
          <p:cNvSpPr/>
          <p:nvPr/>
        </p:nvSpPr>
        <p:spPr bwMode="white">
          <a:xfrm>
            <a:off x="10843073" y="2130485"/>
            <a:ext cx="266599" cy="27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0AFBC4-E8AC-0E8E-AB76-9CD04816CF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48" y="2636209"/>
            <a:ext cx="6924784" cy="17354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4182CD3-EBA1-AE6E-9A80-7AFFD1C554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48" y="4248060"/>
            <a:ext cx="7154442" cy="248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05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200924-AFB8-5D82-4E8E-8AB3AE43E3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8149462" cy="509192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818F6A8-CEED-D4FB-2488-1CC629152C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3"/>
          <a:stretch>
            <a:fillRect/>
          </a:stretch>
        </p:blipFill>
        <p:spPr>
          <a:xfrm>
            <a:off x="8527188" y="3742713"/>
            <a:ext cx="3463866" cy="241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5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6A4F0-0057-127A-E2C0-BB69EBC2F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29970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01087C-84A4-63C6-3D7C-44FA397D591E}"/>
              </a:ext>
            </a:extLst>
          </p:cNvPr>
          <p:cNvSpPr/>
          <p:nvPr/>
        </p:nvSpPr>
        <p:spPr bwMode="white">
          <a:xfrm>
            <a:off x="10471088" y="1473548"/>
            <a:ext cx="371335" cy="40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01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3EECE-7B3E-ACDE-8A45-A6332CF7F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5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C0C00-C63A-EDCD-8483-C79A05AAC494}"/>
              </a:ext>
            </a:extLst>
          </p:cNvPr>
          <p:cNvSpPr/>
          <p:nvPr/>
        </p:nvSpPr>
        <p:spPr bwMode="white">
          <a:xfrm>
            <a:off x="10405088" y="2471876"/>
            <a:ext cx="380856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39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13873-1C24-B06E-9CCD-215AE3675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59" y="990000"/>
            <a:ext cx="1127868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96045F-0727-B884-F771-B958DBAF5115}"/>
              </a:ext>
            </a:extLst>
          </p:cNvPr>
          <p:cNvSpPr/>
          <p:nvPr/>
        </p:nvSpPr>
        <p:spPr bwMode="white">
          <a:xfrm>
            <a:off x="10447430" y="2288733"/>
            <a:ext cx="359857" cy="39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8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F4B9B-DE57-D669-EE31-3370F48E8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8496944" cy="146112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35E2240-80AF-0C68-B19B-9269FFBB23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122070"/>
            <a:ext cx="8496944" cy="21760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7F662E9-F5EC-E8ED-1A32-7B8D4C0906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4149080"/>
            <a:ext cx="5028544" cy="254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6216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1E38B-783C-031C-3C5F-031A15140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84" y="1223117"/>
            <a:ext cx="11340000" cy="48623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636BCE-D52F-075D-D9C8-1E5B01549D59}"/>
              </a:ext>
            </a:extLst>
          </p:cNvPr>
          <p:cNvSpPr/>
          <p:nvPr/>
        </p:nvSpPr>
        <p:spPr bwMode="white">
          <a:xfrm>
            <a:off x="10270593" y="1490070"/>
            <a:ext cx="342770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E27638-95ED-97A6-50D1-49821F37A8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2708920"/>
            <a:ext cx="5028544" cy="254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81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11508-6A31-7766-64B9-E47885F7A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92" y="1119356"/>
            <a:ext cx="11077216" cy="57277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A24A0E-52C3-A5EB-6C45-5B3071662FA9}"/>
              </a:ext>
            </a:extLst>
          </p:cNvPr>
          <p:cNvSpPr/>
          <p:nvPr/>
        </p:nvSpPr>
        <p:spPr bwMode="white">
          <a:xfrm>
            <a:off x="10357481" y="1340769"/>
            <a:ext cx="437984" cy="59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98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16691-A2DA-A53F-C4E5-CFE0225F40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54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097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4E3C3-C6DC-DD2A-934E-F3D94A46F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986180"/>
            <a:ext cx="585770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8738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108A3-4FF9-F33D-6F8D-A8D7C45EC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808" y="1124744"/>
            <a:ext cx="10118384" cy="34550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D97343F-E75B-CC19-16D1-169195ADEF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717032"/>
            <a:ext cx="7044768" cy="306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345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7A11B-530C-B0E8-17A0-C30457940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80" y="1125885"/>
            <a:ext cx="10213120" cy="8319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629F28-4858-D903-8B14-850BE81ED9E3}"/>
              </a:ext>
            </a:extLst>
          </p:cNvPr>
          <p:cNvSpPr/>
          <p:nvPr/>
        </p:nvSpPr>
        <p:spPr bwMode="white">
          <a:xfrm>
            <a:off x="9791021" y="1384741"/>
            <a:ext cx="428463" cy="39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CA49F9-2700-B2EB-1EE7-AF55583DE3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80" y="1844824"/>
            <a:ext cx="10213120" cy="346258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4539020-B98B-6B6E-D643-0AE9211228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733" y="4372784"/>
            <a:ext cx="5052576" cy="220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95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FF7DD-1697-A9B5-BF87-151DE7256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24" y="1124744"/>
            <a:ext cx="10594152" cy="5527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C85FC-9978-8A89-C2AC-DE35C406B474}"/>
              </a:ext>
            </a:extLst>
          </p:cNvPr>
          <p:cNvSpPr/>
          <p:nvPr/>
        </p:nvSpPr>
        <p:spPr bwMode="white">
          <a:xfrm>
            <a:off x="10200456" y="2276872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38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3DCE7-5ABA-4491-D0B9-BAF3C8285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90000"/>
            <a:ext cx="112154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2A5CB-4D78-0446-37A4-8C97581F1ED1}"/>
              </a:ext>
            </a:extLst>
          </p:cNvPr>
          <p:cNvSpPr/>
          <p:nvPr/>
        </p:nvSpPr>
        <p:spPr bwMode="white">
          <a:xfrm>
            <a:off x="10683375" y="2289813"/>
            <a:ext cx="357841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02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DAF93-F29A-8DE5-4654-E3792D8E0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223434" cy="557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617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3E481-D2CF-5183-225C-CDE47CC5F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10262400" cy="18248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DA37AEB-8E14-2B2D-A471-BEFFC33C69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1821156"/>
            <a:ext cx="5680894" cy="480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196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8277A0-83D7-F5D0-4C87-EB8FBFD86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38887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831212-DD69-055D-1C04-55364D1DBA54}"/>
              </a:ext>
            </a:extLst>
          </p:cNvPr>
          <p:cNvSpPr/>
          <p:nvPr/>
        </p:nvSpPr>
        <p:spPr bwMode="white">
          <a:xfrm>
            <a:off x="2119448" y="2526898"/>
            <a:ext cx="542720" cy="4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32E96-1975-C891-F95D-381D52C83A83}"/>
              </a:ext>
            </a:extLst>
          </p:cNvPr>
          <p:cNvSpPr/>
          <p:nvPr/>
        </p:nvSpPr>
        <p:spPr bwMode="white">
          <a:xfrm>
            <a:off x="4337936" y="2545960"/>
            <a:ext cx="542720" cy="4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F54BBB-D8CD-4FB5-A37D-5DF173BA78AA}"/>
              </a:ext>
            </a:extLst>
          </p:cNvPr>
          <p:cNvSpPr/>
          <p:nvPr/>
        </p:nvSpPr>
        <p:spPr bwMode="white">
          <a:xfrm>
            <a:off x="6051790" y="3508626"/>
            <a:ext cx="1694811" cy="5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8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F23BB-7CCC-A150-3824-AC73987E4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90000"/>
            <a:ext cx="111074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D65BF-053A-C2BB-247E-A78DB09F1DBA}"/>
              </a:ext>
            </a:extLst>
          </p:cNvPr>
          <p:cNvSpPr/>
          <p:nvPr/>
        </p:nvSpPr>
        <p:spPr bwMode="white">
          <a:xfrm>
            <a:off x="9985796" y="1344505"/>
            <a:ext cx="326416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85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BBF99-6E71-C56A-FE89-B2115F0F4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04466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65162E-ACDB-0450-ADFB-33C3A080BD25}"/>
              </a:ext>
            </a:extLst>
          </p:cNvPr>
          <p:cNvSpPr/>
          <p:nvPr/>
        </p:nvSpPr>
        <p:spPr bwMode="white">
          <a:xfrm>
            <a:off x="1919536" y="3375458"/>
            <a:ext cx="7663340" cy="3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584621-A0FC-8182-F5B9-759A9656065E}"/>
              </a:ext>
            </a:extLst>
          </p:cNvPr>
          <p:cNvSpPr/>
          <p:nvPr/>
        </p:nvSpPr>
        <p:spPr bwMode="white">
          <a:xfrm>
            <a:off x="1991544" y="4105157"/>
            <a:ext cx="7583739" cy="3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427D2E-B9D3-CF6A-5C89-0E64B41A6E00}"/>
              </a:ext>
            </a:extLst>
          </p:cNvPr>
          <p:cNvSpPr/>
          <p:nvPr/>
        </p:nvSpPr>
        <p:spPr bwMode="white">
          <a:xfrm>
            <a:off x="2125398" y="4834857"/>
            <a:ext cx="7498994" cy="34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94D60B-E17C-06AF-A517-28EBAB57E0DC}"/>
              </a:ext>
            </a:extLst>
          </p:cNvPr>
          <p:cNvSpPr/>
          <p:nvPr/>
        </p:nvSpPr>
        <p:spPr bwMode="white">
          <a:xfrm>
            <a:off x="1919536" y="5556955"/>
            <a:ext cx="7655746" cy="36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09F548-D2D4-6013-A99E-2A7A7F52E417}"/>
              </a:ext>
            </a:extLst>
          </p:cNvPr>
          <p:cNvSpPr/>
          <p:nvPr/>
        </p:nvSpPr>
        <p:spPr bwMode="white">
          <a:xfrm>
            <a:off x="2117804" y="6286655"/>
            <a:ext cx="7290407" cy="36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23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C36267-C600-0CF5-7C0E-35C222FDF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24744"/>
            <a:ext cx="10501152" cy="541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102447-79BE-19EC-A0B0-96AA08A95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556792"/>
            <a:ext cx="6910808" cy="472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72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B161E-08A8-5127-C132-3ECE2BD29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0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115BF9-E892-677C-3F6F-2E254533D014}"/>
              </a:ext>
            </a:extLst>
          </p:cNvPr>
          <p:cNvSpPr/>
          <p:nvPr/>
        </p:nvSpPr>
        <p:spPr bwMode="white">
          <a:xfrm>
            <a:off x="1159798" y="2443434"/>
            <a:ext cx="9302418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47F4D8-C361-08DA-87C6-739BDB81946D}"/>
              </a:ext>
            </a:extLst>
          </p:cNvPr>
          <p:cNvSpPr/>
          <p:nvPr/>
        </p:nvSpPr>
        <p:spPr bwMode="white">
          <a:xfrm>
            <a:off x="1150277" y="3358009"/>
            <a:ext cx="9410219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2EF393-AF77-A66C-0803-8234944091B3}"/>
              </a:ext>
            </a:extLst>
          </p:cNvPr>
          <p:cNvSpPr/>
          <p:nvPr/>
        </p:nvSpPr>
        <p:spPr bwMode="white">
          <a:xfrm>
            <a:off x="1169319" y="4272585"/>
            <a:ext cx="9330983" cy="4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5F02AA-1AA2-CFA1-0E38-15ED43A6B40F}"/>
              </a:ext>
            </a:extLst>
          </p:cNvPr>
          <p:cNvSpPr/>
          <p:nvPr/>
        </p:nvSpPr>
        <p:spPr bwMode="white">
          <a:xfrm>
            <a:off x="1159798" y="5187160"/>
            <a:ext cx="5789017" cy="54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51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87548-6569-19DD-ED9A-89A40A02B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836712"/>
            <a:ext cx="60440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18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196CE-4FAB-248F-6C80-7DFB7F48C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836712"/>
            <a:ext cx="542287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869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F3B7E-D1D7-3D86-E36C-B4830F55E2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692696"/>
            <a:ext cx="5052114" cy="606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04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E4348-BD28-DD0F-9916-DC6B6A01B8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57000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A0B69D-1F5D-0C12-9219-89F86628C504}"/>
              </a:ext>
            </a:extLst>
          </p:cNvPr>
          <p:cNvSpPr/>
          <p:nvPr/>
        </p:nvSpPr>
        <p:spPr bwMode="white">
          <a:xfrm>
            <a:off x="7940117" y="2300030"/>
            <a:ext cx="658891" cy="27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77F52B-92A6-F825-19C0-457244AC52AF}"/>
              </a:ext>
            </a:extLst>
          </p:cNvPr>
          <p:cNvSpPr/>
          <p:nvPr/>
        </p:nvSpPr>
        <p:spPr bwMode="white">
          <a:xfrm>
            <a:off x="6694650" y="3401284"/>
            <a:ext cx="642821" cy="29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2F1AA8-EF5B-760F-52EE-4AA407929113}"/>
              </a:ext>
            </a:extLst>
          </p:cNvPr>
          <p:cNvSpPr/>
          <p:nvPr/>
        </p:nvSpPr>
        <p:spPr bwMode="white">
          <a:xfrm>
            <a:off x="6614297" y="4526654"/>
            <a:ext cx="682997" cy="3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5F16AF-E03D-6685-DEEC-21FA10CD6DCB}"/>
              </a:ext>
            </a:extLst>
          </p:cNvPr>
          <p:cNvSpPr/>
          <p:nvPr/>
        </p:nvSpPr>
        <p:spPr bwMode="white">
          <a:xfrm>
            <a:off x="9137371" y="5652024"/>
            <a:ext cx="1028514" cy="29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3902EC-DED3-A5FB-B4CC-070ACBF5C3EA}"/>
              </a:ext>
            </a:extLst>
          </p:cNvPr>
          <p:cNvSpPr/>
          <p:nvPr/>
        </p:nvSpPr>
        <p:spPr bwMode="white">
          <a:xfrm>
            <a:off x="3544825" y="6222747"/>
            <a:ext cx="650856" cy="2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A5168-2070-33DC-E1C2-40DA1A96E6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5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136B83-4BFC-B2AC-3E94-14D48E8A4044}"/>
              </a:ext>
            </a:extLst>
          </p:cNvPr>
          <p:cNvSpPr/>
          <p:nvPr/>
        </p:nvSpPr>
        <p:spPr bwMode="white">
          <a:xfrm>
            <a:off x="8119949" y="2052447"/>
            <a:ext cx="809319" cy="36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1D61E6-001D-02DD-DD7D-18B9F17FC30E}"/>
              </a:ext>
            </a:extLst>
          </p:cNvPr>
          <p:cNvSpPr/>
          <p:nvPr/>
        </p:nvSpPr>
        <p:spPr bwMode="white">
          <a:xfrm>
            <a:off x="5920503" y="3385581"/>
            <a:ext cx="1609118" cy="3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52D5C2-2876-4A46-7BF8-CB121FD64C26}"/>
              </a:ext>
            </a:extLst>
          </p:cNvPr>
          <p:cNvSpPr/>
          <p:nvPr/>
        </p:nvSpPr>
        <p:spPr bwMode="white">
          <a:xfrm>
            <a:off x="3054559" y="4061671"/>
            <a:ext cx="1513904" cy="34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B9B816-0829-680D-1F63-47B03F30E126}"/>
              </a:ext>
            </a:extLst>
          </p:cNvPr>
          <p:cNvSpPr/>
          <p:nvPr/>
        </p:nvSpPr>
        <p:spPr bwMode="white">
          <a:xfrm>
            <a:off x="5996675" y="4718716"/>
            <a:ext cx="809319" cy="3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6D4E6F-6BE1-4729-7058-BB24D54CE9CE}"/>
              </a:ext>
            </a:extLst>
          </p:cNvPr>
          <p:cNvSpPr/>
          <p:nvPr/>
        </p:nvSpPr>
        <p:spPr bwMode="white">
          <a:xfrm>
            <a:off x="2292846" y="5385283"/>
            <a:ext cx="1532947" cy="3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53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D438A-11A1-B549-B171-98BB788A85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6941"/>
            <a:ext cx="10945216" cy="57195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0B2212-FA46-B1E4-68BF-97FF30752FE3}"/>
              </a:ext>
            </a:extLst>
          </p:cNvPr>
          <p:cNvSpPr/>
          <p:nvPr/>
        </p:nvSpPr>
        <p:spPr bwMode="white">
          <a:xfrm>
            <a:off x="10704512" y="36450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3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2025-07-23T08:59:21Z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