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39" r:id="rId13"/>
    <p:sldId id="338" r:id="rId14"/>
    <p:sldId id="337" r:id="rId15"/>
    <p:sldId id="335" r:id="rId16"/>
    <p:sldId id="334" r:id="rId17"/>
    <p:sldId id="333" r:id="rId18"/>
    <p:sldId id="331" r:id="rId19"/>
    <p:sldId id="330" r:id="rId20"/>
    <p:sldId id="329" r:id="rId21"/>
    <p:sldId id="327" r:id="rId22"/>
    <p:sldId id="326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AAF307B-CF24-5D89-51EE-29A5D062AD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700" y="3024187"/>
            <a:ext cx="480060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FD1C4E-4F85-0474-1A50-713BCE89D0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940605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ED9AE7-1A60-B4B1-94E4-04A3CD4A4C7E}"/>
              </a:ext>
            </a:extLst>
          </p:cNvPr>
          <p:cNvSpPr/>
          <p:nvPr/>
        </p:nvSpPr>
        <p:spPr bwMode="white">
          <a:xfrm>
            <a:off x="9974635" y="2796273"/>
            <a:ext cx="236928" cy="22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518FF5-0B22-5446-22F9-61DAFF9158BD}"/>
              </a:ext>
            </a:extLst>
          </p:cNvPr>
          <p:cNvSpPr/>
          <p:nvPr/>
        </p:nvSpPr>
        <p:spPr bwMode="white">
          <a:xfrm>
            <a:off x="9974635" y="5299847"/>
            <a:ext cx="229030" cy="236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24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BF8967-868E-81EE-2C2D-E7155B734D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0213120" cy="257843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6B9D40C-6ED7-80DC-2373-F8F06D36E6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2924944"/>
            <a:ext cx="5844848" cy="3618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2669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083886-D7CD-7341-9E12-2DD7F58337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8812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9962EE-A004-3659-DCDE-045016F3E5B6}"/>
              </a:ext>
            </a:extLst>
          </p:cNvPr>
          <p:cNvSpPr/>
          <p:nvPr/>
        </p:nvSpPr>
        <p:spPr bwMode="white">
          <a:xfrm>
            <a:off x="10623430" y="2537080"/>
            <a:ext cx="371335" cy="40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308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19DF8E-5CD4-D2E8-7D51-5915C2F845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18843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F06BA8-41E7-F336-9B38-CC248278C596}"/>
              </a:ext>
            </a:extLst>
          </p:cNvPr>
          <p:cNvSpPr/>
          <p:nvPr/>
        </p:nvSpPr>
        <p:spPr bwMode="white">
          <a:xfrm>
            <a:off x="10777378" y="1536589"/>
            <a:ext cx="342770" cy="392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723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9CB2C4-7F2D-D557-92EC-6142500857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613346"/>
            <a:ext cx="7776864" cy="383828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81C286F-F251-B78A-593F-6C937B1E8D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4308138"/>
            <a:ext cx="5020040" cy="2549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8282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0D7484-A7F4-BC7D-8AE1-BF21FC96B2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340768"/>
            <a:ext cx="11340000" cy="28293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8C4493-FE34-71A8-F5E4-0FF33D2D69CC}"/>
              </a:ext>
            </a:extLst>
          </p:cNvPr>
          <p:cNvSpPr/>
          <p:nvPr/>
        </p:nvSpPr>
        <p:spPr bwMode="white">
          <a:xfrm>
            <a:off x="10432218" y="2550635"/>
            <a:ext cx="437984" cy="400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79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C72AC2-B153-A1F9-36E6-C2E062EBC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39093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30F21F-4921-86E3-7B49-18B60BF0433F}"/>
              </a:ext>
            </a:extLst>
          </p:cNvPr>
          <p:cNvSpPr/>
          <p:nvPr/>
        </p:nvSpPr>
        <p:spPr bwMode="white">
          <a:xfrm>
            <a:off x="10792258" y="2527388"/>
            <a:ext cx="428463" cy="40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938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85D2C0-8785-838A-717C-B8362B8C36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742" y="734310"/>
            <a:ext cx="9493040" cy="250510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91170C2-15BE-86AC-8A68-B5D9DE7D0E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480" y="3212976"/>
            <a:ext cx="9493040" cy="156494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6821DBE-D847-B197-1E36-7FB82FA167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192" y="3861048"/>
            <a:ext cx="2255748" cy="296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8060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A9E370-12CD-1C83-0269-EE897C6DA4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836712"/>
            <a:ext cx="867107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70615D-3C70-6B2A-CACC-3C0D3B7E1F74}"/>
              </a:ext>
            </a:extLst>
          </p:cNvPr>
          <p:cNvSpPr/>
          <p:nvPr/>
        </p:nvSpPr>
        <p:spPr bwMode="white">
          <a:xfrm>
            <a:off x="5334887" y="3242227"/>
            <a:ext cx="283939" cy="306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548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C4DBDB-473D-394C-9BC7-F2DAE83BE7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416" y="1090712"/>
            <a:ext cx="10645168" cy="18075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5452B3-D753-3F70-907C-B0D8B9C1A807}"/>
              </a:ext>
            </a:extLst>
          </p:cNvPr>
          <p:cNvSpPr/>
          <p:nvPr/>
        </p:nvSpPr>
        <p:spPr bwMode="white">
          <a:xfrm>
            <a:off x="10278472" y="1306736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121AA67-76C5-0D7B-6887-1C95B05C6D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824" y="2784352"/>
            <a:ext cx="3076080" cy="404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918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14F558-2991-F7E3-B0F2-5588BF4E2D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908720"/>
            <a:ext cx="568369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D0EEB2-98F7-E8AB-44EC-38F2411BD4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349024" cy="415152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335D1E0-C1DC-E6B0-D94C-A506B95376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20" y="4005064"/>
            <a:ext cx="4432964" cy="2754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6812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3301FF-6B1F-1BBA-2003-3858AB30A4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118384" cy="41325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A2B27A-D8AA-E1AD-1326-A0C0E8D15803}"/>
              </a:ext>
            </a:extLst>
          </p:cNvPr>
          <p:cNvSpPr/>
          <p:nvPr/>
        </p:nvSpPr>
        <p:spPr bwMode="white">
          <a:xfrm>
            <a:off x="3828652" y="1709718"/>
            <a:ext cx="611163" cy="495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79D5E1-EBBC-29BA-5F3C-4A6D733965F2}"/>
              </a:ext>
            </a:extLst>
          </p:cNvPr>
          <p:cNvSpPr/>
          <p:nvPr/>
        </p:nvSpPr>
        <p:spPr bwMode="white">
          <a:xfrm>
            <a:off x="6888088" y="2657924"/>
            <a:ext cx="360040" cy="411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AEE374-D359-257A-5E19-A08AACCC39C3}"/>
              </a:ext>
            </a:extLst>
          </p:cNvPr>
          <p:cNvSpPr/>
          <p:nvPr/>
        </p:nvSpPr>
        <p:spPr bwMode="white">
          <a:xfrm>
            <a:off x="8904312" y="3501008"/>
            <a:ext cx="460863" cy="40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8CEEDD2-A28A-34D7-26F9-FEE4EF8B94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20" y="4005064"/>
            <a:ext cx="4432964" cy="2754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307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483030-EEE4-8F1A-EB1F-2CF7C4B601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870" y="1224000"/>
            <a:ext cx="11340000" cy="20378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11B687-953B-CAB0-4244-591EC4501273}"/>
              </a:ext>
            </a:extLst>
          </p:cNvPr>
          <p:cNvSpPr/>
          <p:nvPr/>
        </p:nvSpPr>
        <p:spPr bwMode="white">
          <a:xfrm>
            <a:off x="7683114" y="2509548"/>
            <a:ext cx="1094962" cy="504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7F6F36B-F95A-BDE4-95F7-3FAA312605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3356992"/>
            <a:ext cx="4432964" cy="2754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228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25DE73-2A08-1FAA-4BE8-DC9683878D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38567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7C890C-39F7-2CC5-6FCC-7F323BB43332}"/>
              </a:ext>
            </a:extLst>
          </p:cNvPr>
          <p:cNvSpPr/>
          <p:nvPr/>
        </p:nvSpPr>
        <p:spPr bwMode="white">
          <a:xfrm>
            <a:off x="3206251" y="1334244"/>
            <a:ext cx="1104483" cy="50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EBC1DE-7F02-CFC3-FCCA-595BA207928F}"/>
              </a:ext>
            </a:extLst>
          </p:cNvPr>
          <p:cNvSpPr/>
          <p:nvPr/>
        </p:nvSpPr>
        <p:spPr bwMode="white">
          <a:xfrm>
            <a:off x="7157637" y="3257844"/>
            <a:ext cx="1152090" cy="48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AAE562F-458C-7831-3E71-48BC2DB4F9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4005064"/>
            <a:ext cx="4432964" cy="2754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698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0D96BB-2BF9-9DA7-94D9-8CC397490A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1124744"/>
            <a:ext cx="6689662" cy="5476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291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E72927-E8EB-03F4-1646-676A3122D8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1268760"/>
            <a:ext cx="6832714" cy="485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866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959F0A-D8E7-34F6-E663-02119CB6F5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836712"/>
            <a:ext cx="644685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6291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0A8979-ED6B-81B2-FADD-0E25D57BB1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1700808"/>
            <a:ext cx="8988218" cy="4138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5890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181875-0D56-1DBB-B724-8D7DBE7BCC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836712"/>
            <a:ext cx="621253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8655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0F2CB7-7D42-6221-8775-71CCA03F06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807" y="1196752"/>
            <a:ext cx="10418386" cy="56959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C71565-78B3-2124-A7C7-05705A0DF7B2}"/>
              </a:ext>
            </a:extLst>
          </p:cNvPr>
          <p:cNvSpPr/>
          <p:nvPr/>
        </p:nvSpPr>
        <p:spPr bwMode="white">
          <a:xfrm>
            <a:off x="3943350" y="2132856"/>
            <a:ext cx="496466" cy="411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4F154D-69FA-8420-BE00-0D8B1172983B}"/>
              </a:ext>
            </a:extLst>
          </p:cNvPr>
          <p:cNvSpPr/>
          <p:nvPr/>
        </p:nvSpPr>
        <p:spPr bwMode="white">
          <a:xfrm>
            <a:off x="8160709" y="2226034"/>
            <a:ext cx="416142" cy="31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7AFFC5-301E-6439-1D3B-A0D0D66591C1}"/>
              </a:ext>
            </a:extLst>
          </p:cNvPr>
          <p:cNvSpPr/>
          <p:nvPr/>
        </p:nvSpPr>
        <p:spPr bwMode="white">
          <a:xfrm>
            <a:off x="1659377" y="2746413"/>
            <a:ext cx="320661" cy="399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FAFB3D-6748-1331-FB4F-443A3B71AEAD}"/>
              </a:ext>
            </a:extLst>
          </p:cNvPr>
          <p:cNvSpPr/>
          <p:nvPr/>
        </p:nvSpPr>
        <p:spPr bwMode="white">
          <a:xfrm>
            <a:off x="4340266" y="3430413"/>
            <a:ext cx="496466" cy="302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E98D62-3817-2C44-85A3-EAB311E42D5C}"/>
              </a:ext>
            </a:extLst>
          </p:cNvPr>
          <p:cNvSpPr/>
          <p:nvPr/>
        </p:nvSpPr>
        <p:spPr bwMode="white">
          <a:xfrm>
            <a:off x="6436452" y="3430413"/>
            <a:ext cx="244931" cy="302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D1D8C0-15FF-D81C-F6B7-7220EFBC3A68}"/>
              </a:ext>
            </a:extLst>
          </p:cNvPr>
          <p:cNvSpPr/>
          <p:nvPr/>
        </p:nvSpPr>
        <p:spPr bwMode="white">
          <a:xfrm>
            <a:off x="8976320" y="3430412"/>
            <a:ext cx="310671" cy="27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843AB77-5D3D-8BC2-9719-49C4B6A513E8}"/>
              </a:ext>
            </a:extLst>
          </p:cNvPr>
          <p:cNvSpPr/>
          <p:nvPr/>
        </p:nvSpPr>
        <p:spPr bwMode="white">
          <a:xfrm>
            <a:off x="1453709" y="3986959"/>
            <a:ext cx="367398" cy="302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3DA0349-E7BF-A2F9-0691-55F283E24F6B}"/>
              </a:ext>
            </a:extLst>
          </p:cNvPr>
          <p:cNvSpPr/>
          <p:nvPr/>
        </p:nvSpPr>
        <p:spPr bwMode="white">
          <a:xfrm>
            <a:off x="4948946" y="3954982"/>
            <a:ext cx="787014" cy="37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7F3B756-6737-1600-B531-A6DBFBB8B4F2}"/>
              </a:ext>
            </a:extLst>
          </p:cNvPr>
          <p:cNvSpPr/>
          <p:nvPr/>
        </p:nvSpPr>
        <p:spPr bwMode="white">
          <a:xfrm>
            <a:off x="8472264" y="4581128"/>
            <a:ext cx="1171793" cy="37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71D8821-697C-B24E-1B25-E3716CDDDE60}"/>
              </a:ext>
            </a:extLst>
          </p:cNvPr>
          <p:cNvSpPr/>
          <p:nvPr/>
        </p:nvSpPr>
        <p:spPr bwMode="white">
          <a:xfrm>
            <a:off x="4617331" y="5190295"/>
            <a:ext cx="1478669" cy="37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4C86E3D-2531-50BD-92B7-32758E02571B}"/>
              </a:ext>
            </a:extLst>
          </p:cNvPr>
          <p:cNvSpPr/>
          <p:nvPr/>
        </p:nvSpPr>
        <p:spPr bwMode="white">
          <a:xfrm>
            <a:off x="10056440" y="5189876"/>
            <a:ext cx="1272300" cy="3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7629563-5008-2293-9A97-B8904FCD8EC5}"/>
              </a:ext>
            </a:extLst>
          </p:cNvPr>
          <p:cNvSpPr/>
          <p:nvPr/>
        </p:nvSpPr>
        <p:spPr bwMode="white">
          <a:xfrm>
            <a:off x="1279981" y="5803764"/>
            <a:ext cx="541125" cy="33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5D1BB10-13BC-CEEC-F42B-2F2127C5DE84}"/>
              </a:ext>
            </a:extLst>
          </p:cNvPr>
          <p:cNvSpPr/>
          <p:nvPr/>
        </p:nvSpPr>
        <p:spPr bwMode="white">
          <a:xfrm>
            <a:off x="9294869" y="5803764"/>
            <a:ext cx="817777" cy="3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839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B883A6-EF3B-C421-A5E5-317B022E12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57913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0652A1-74FD-4FC3-A8D9-A8A0FF4C0E42}"/>
              </a:ext>
            </a:extLst>
          </p:cNvPr>
          <p:cNvSpPr/>
          <p:nvPr/>
        </p:nvSpPr>
        <p:spPr bwMode="white">
          <a:xfrm>
            <a:off x="10918594" y="4430019"/>
            <a:ext cx="285642" cy="27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3022DB-9354-3FA7-84D8-483B91F59E35}"/>
              </a:ext>
            </a:extLst>
          </p:cNvPr>
          <p:cNvSpPr/>
          <p:nvPr/>
        </p:nvSpPr>
        <p:spPr bwMode="white">
          <a:xfrm>
            <a:off x="10918594" y="5734984"/>
            <a:ext cx="285642" cy="28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600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2025-07-22T13:07:02Z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