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5" r:id="rId16"/>
    <p:sldId id="344" r:id="rId17"/>
    <p:sldId id="342" r:id="rId18"/>
    <p:sldId id="340" r:id="rId19"/>
    <p:sldId id="339" r:id="rId20"/>
    <p:sldId id="338" r:id="rId21"/>
    <p:sldId id="337" r:id="rId22"/>
    <p:sldId id="335" r:id="rId23"/>
    <p:sldId id="334" r:id="rId24"/>
    <p:sldId id="333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B5BE07-6085-7641-7490-952E50CCA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2990850"/>
            <a:ext cx="48387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562CC-1173-1D83-8A23-B235337D45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675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C4639-0A5E-A882-9C7A-06650EC514AA}"/>
              </a:ext>
            </a:extLst>
          </p:cNvPr>
          <p:cNvSpPr/>
          <p:nvPr/>
        </p:nvSpPr>
        <p:spPr bwMode="white">
          <a:xfrm>
            <a:off x="4913384" y="2224985"/>
            <a:ext cx="323727" cy="27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8FBCF5-E5E7-AB6F-1C7A-4F389F5D40C9}"/>
              </a:ext>
            </a:extLst>
          </p:cNvPr>
          <p:cNvSpPr/>
          <p:nvPr/>
        </p:nvSpPr>
        <p:spPr bwMode="white">
          <a:xfrm>
            <a:off x="6269536" y="1313519"/>
            <a:ext cx="5765864" cy="91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7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DCF74-3040-3C87-6EF9-F7058BE50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87339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26ED28-5D0D-D635-3984-6C903BF31658}"/>
              </a:ext>
            </a:extLst>
          </p:cNvPr>
          <p:cNvSpPr/>
          <p:nvPr/>
        </p:nvSpPr>
        <p:spPr bwMode="white">
          <a:xfrm>
            <a:off x="9634171" y="5522435"/>
            <a:ext cx="278665" cy="30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0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2CD06-FED2-BBA8-5CA9-958302D5A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70" y="996970"/>
            <a:ext cx="112854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33DA03-A35E-00CF-B46C-FC4F8F32A1C4}"/>
              </a:ext>
            </a:extLst>
          </p:cNvPr>
          <p:cNvSpPr/>
          <p:nvPr/>
        </p:nvSpPr>
        <p:spPr bwMode="white">
          <a:xfrm>
            <a:off x="10383717" y="4239063"/>
            <a:ext cx="426402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02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0104C-C17E-1530-B03E-16AE2A567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0744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BA241-645D-7BFC-3423-8F62CCBB98F6}"/>
              </a:ext>
            </a:extLst>
          </p:cNvPr>
          <p:cNvSpPr/>
          <p:nvPr/>
        </p:nvSpPr>
        <p:spPr bwMode="white">
          <a:xfrm>
            <a:off x="10577429" y="2647141"/>
            <a:ext cx="361813" cy="39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82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4C820-80D4-1537-F85E-1C5C146E6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496" y="692696"/>
            <a:ext cx="9205008" cy="41050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8732C5-4E1C-0A41-66FD-2175966C6C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4012590"/>
            <a:ext cx="4686826" cy="284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68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FAD2D-898F-EE89-3117-84B81B518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014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A746CB-752B-DD85-187A-C0BEEB482147}"/>
              </a:ext>
            </a:extLst>
          </p:cNvPr>
          <p:cNvSpPr/>
          <p:nvPr/>
        </p:nvSpPr>
        <p:spPr bwMode="white">
          <a:xfrm>
            <a:off x="10461566" y="1424770"/>
            <a:ext cx="333249" cy="39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C1B4CB-90E4-8DDE-B2D6-5E46FC9029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3861048"/>
            <a:ext cx="4686826" cy="284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5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E0FDB-EF58-1EA7-4B38-15743CCD8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667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F6125-4E87-A119-8403-0BEF11FBCC25}"/>
              </a:ext>
            </a:extLst>
          </p:cNvPr>
          <p:cNvSpPr/>
          <p:nvPr/>
        </p:nvSpPr>
        <p:spPr bwMode="white">
          <a:xfrm>
            <a:off x="10376523" y="1509753"/>
            <a:ext cx="371335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8B5D20-9101-5C6C-44BA-FC9B8CEC2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069578"/>
            <a:ext cx="11340000" cy="474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25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80A21-201D-D897-5764-7A211BD4F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464" y="620688"/>
            <a:ext cx="9781072" cy="29829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A741D1F-54BC-7838-4DAC-B8D6A1FF96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12976"/>
            <a:ext cx="7657506" cy="348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741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4C46C-1B15-9984-2467-438E0442A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64" y="908720"/>
            <a:ext cx="10406452" cy="2917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262CB-3D62-C278-7B79-3D0CBFD76C9B}"/>
              </a:ext>
            </a:extLst>
          </p:cNvPr>
          <p:cNvSpPr/>
          <p:nvPr/>
        </p:nvSpPr>
        <p:spPr bwMode="white">
          <a:xfrm>
            <a:off x="9984432" y="134076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66393A-470A-ED93-8396-8FB452ACEC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730" y="3345014"/>
            <a:ext cx="7657506" cy="348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5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A1FAA-A0D8-29DA-30CF-09BD055D9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12839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CF5F18-6F2B-FAA0-CBFF-E253D7FB4459}"/>
              </a:ext>
            </a:extLst>
          </p:cNvPr>
          <p:cNvSpPr/>
          <p:nvPr/>
        </p:nvSpPr>
        <p:spPr bwMode="white">
          <a:xfrm>
            <a:off x="10618456" y="2286137"/>
            <a:ext cx="364406" cy="40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5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2FC1D48-5819-5ED2-E736-5C0F83E7D3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"/>
          <a:stretch>
            <a:fillRect/>
          </a:stretch>
        </p:blipFill>
        <p:spPr>
          <a:xfrm>
            <a:off x="3575720" y="692696"/>
            <a:ext cx="46021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0D4CD-719E-98D9-3E68-1AE777258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9892386" cy="560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015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45F52-34D2-E5DB-2CAB-8C04C42AF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9805104" cy="41959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81D89A-D900-2D90-B1C9-CDA78BC3C7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933056"/>
            <a:ext cx="5354438" cy="304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78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795F7-22D9-EBC7-121C-647D4353E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975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1694FD-0F5F-732B-C17A-550D79C5502A}"/>
              </a:ext>
            </a:extLst>
          </p:cNvPr>
          <p:cNvSpPr/>
          <p:nvPr/>
        </p:nvSpPr>
        <p:spPr bwMode="white">
          <a:xfrm>
            <a:off x="10630394" y="2502711"/>
            <a:ext cx="342770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43F34-A26E-BCA2-A4CA-B2F24CE23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243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428923-D016-FC23-8607-66C95B2B54CE}"/>
              </a:ext>
            </a:extLst>
          </p:cNvPr>
          <p:cNvSpPr/>
          <p:nvPr/>
        </p:nvSpPr>
        <p:spPr bwMode="white">
          <a:xfrm>
            <a:off x="9556459" y="1082942"/>
            <a:ext cx="294906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7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B1248-753D-81F6-A1A1-61346CEEB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4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77546-2F4E-70C4-1B61-8BF2E75CBD48}"/>
              </a:ext>
            </a:extLst>
          </p:cNvPr>
          <p:cNvSpPr/>
          <p:nvPr/>
        </p:nvSpPr>
        <p:spPr bwMode="white">
          <a:xfrm>
            <a:off x="10347959" y="2595176"/>
            <a:ext cx="361813" cy="39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7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4B395-BC97-0C8D-F770-DA8B6A139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412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49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BBD05-E789-AC64-2A7F-3725F35AE6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548680"/>
            <a:ext cx="7219976" cy="39474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5963FD-BEC2-3D31-4500-88106C1C44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958600"/>
            <a:ext cx="3514896" cy="289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98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D62B8-401B-CF2D-54B5-0C92FB460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088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3F3BBC-15A9-E3FF-3BDA-1BB2DE4688B0}"/>
              </a:ext>
            </a:extLst>
          </p:cNvPr>
          <p:cNvSpPr/>
          <p:nvPr/>
        </p:nvSpPr>
        <p:spPr bwMode="white">
          <a:xfrm>
            <a:off x="3375173" y="2574458"/>
            <a:ext cx="1732896" cy="4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3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40C75-E9D5-07F5-DEA5-A0023016DF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3960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D47E4-AED3-144E-BDBC-3DD03F3D07C2}"/>
              </a:ext>
            </a:extLst>
          </p:cNvPr>
          <p:cNvSpPr/>
          <p:nvPr/>
        </p:nvSpPr>
        <p:spPr bwMode="white">
          <a:xfrm>
            <a:off x="1661319" y="4532472"/>
            <a:ext cx="6074659" cy="52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99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00FEB-305A-4E62-9A11-EA273F8B7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40328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76389-2A6C-6E88-BA5C-A5FD73069CD2}"/>
              </a:ext>
            </a:extLst>
          </p:cNvPr>
          <p:cNvSpPr/>
          <p:nvPr/>
        </p:nvSpPr>
        <p:spPr bwMode="white">
          <a:xfrm>
            <a:off x="2272985" y="2527243"/>
            <a:ext cx="2256574" cy="5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1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0451403-0D18-4BF9-123B-89A0E1A9D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"/>
          <a:stretch>
            <a:fillRect/>
          </a:stretch>
        </p:blipFill>
        <p:spPr>
          <a:xfrm>
            <a:off x="3719736" y="836712"/>
            <a:ext cx="493969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1678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48B9A-0D11-3B85-1C42-D11C99AF6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90000"/>
            <a:ext cx="1066098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E5E3DF-2DCB-A6BA-185C-5499AE4C768C}"/>
              </a:ext>
            </a:extLst>
          </p:cNvPr>
          <p:cNvSpPr/>
          <p:nvPr/>
        </p:nvSpPr>
        <p:spPr bwMode="white">
          <a:xfrm>
            <a:off x="2623108" y="2181517"/>
            <a:ext cx="1056252" cy="47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ABB362-F96F-BB00-C8D4-612EC24E6131}"/>
              </a:ext>
            </a:extLst>
          </p:cNvPr>
          <p:cNvSpPr/>
          <p:nvPr/>
        </p:nvSpPr>
        <p:spPr bwMode="white">
          <a:xfrm>
            <a:off x="2587303" y="5030409"/>
            <a:ext cx="1056252" cy="47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2BF9B9-2843-15E9-FBAC-A6CEC34E547A}"/>
              </a:ext>
            </a:extLst>
          </p:cNvPr>
          <p:cNvSpPr/>
          <p:nvPr/>
        </p:nvSpPr>
        <p:spPr bwMode="white">
          <a:xfrm>
            <a:off x="4180633" y="5980039"/>
            <a:ext cx="1029398" cy="47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5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85010-2811-F5AD-AF46-75236BB44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5622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76C6EB-EA68-E633-88F3-F97B3055D959}"/>
              </a:ext>
            </a:extLst>
          </p:cNvPr>
          <p:cNvSpPr/>
          <p:nvPr/>
        </p:nvSpPr>
        <p:spPr bwMode="white">
          <a:xfrm>
            <a:off x="2003417" y="4159453"/>
            <a:ext cx="9378589" cy="4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BE8911-DD90-D1DE-1DDA-36A987CB6BAF}"/>
              </a:ext>
            </a:extLst>
          </p:cNvPr>
          <p:cNvSpPr/>
          <p:nvPr/>
        </p:nvSpPr>
        <p:spPr bwMode="white">
          <a:xfrm>
            <a:off x="2012939" y="5093375"/>
            <a:ext cx="9388110" cy="4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308E6D-AD54-56D8-2D4A-6E745B8C3A5E}"/>
              </a:ext>
            </a:extLst>
          </p:cNvPr>
          <p:cNvSpPr/>
          <p:nvPr/>
        </p:nvSpPr>
        <p:spPr bwMode="white">
          <a:xfrm>
            <a:off x="2012939" y="6027296"/>
            <a:ext cx="8026549" cy="4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97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BAE2D4B-81F8-4B9E-CA22-4DA7178CF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/>
          <a:stretch>
            <a:fillRect/>
          </a:stretch>
        </p:blipFill>
        <p:spPr>
          <a:xfrm>
            <a:off x="3719736" y="2060848"/>
            <a:ext cx="5217064" cy="298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625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9EE23B-D8FC-46FC-8CFB-C23FA85A9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"/>
          <a:stretch>
            <a:fillRect/>
          </a:stretch>
        </p:blipFill>
        <p:spPr>
          <a:xfrm>
            <a:off x="3143672" y="836712"/>
            <a:ext cx="570556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381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3042201-E7BB-5346-4FC3-B8D5BC6B2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/>
          <a:stretch>
            <a:fillRect/>
          </a:stretch>
        </p:blipFill>
        <p:spPr>
          <a:xfrm>
            <a:off x="3143672" y="980728"/>
            <a:ext cx="6193074" cy="536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65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01CC8-53A6-72E3-81E3-3791CF50D2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7995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DAA262-716B-3318-FE3D-DDDAA247F9C6}"/>
              </a:ext>
            </a:extLst>
          </p:cNvPr>
          <p:cNvSpPr/>
          <p:nvPr/>
        </p:nvSpPr>
        <p:spPr bwMode="white">
          <a:xfrm>
            <a:off x="8639224" y="3000780"/>
            <a:ext cx="761712" cy="35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A30E7C-61A6-82BB-6F61-35EB69F3B904}"/>
              </a:ext>
            </a:extLst>
          </p:cNvPr>
          <p:cNvSpPr/>
          <p:nvPr/>
        </p:nvSpPr>
        <p:spPr bwMode="white">
          <a:xfrm>
            <a:off x="5639980" y="5714842"/>
            <a:ext cx="1209219" cy="35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52231F-9178-5B7B-6E6E-56B3147ED8F7}"/>
              </a:ext>
            </a:extLst>
          </p:cNvPr>
          <p:cNvSpPr/>
          <p:nvPr/>
        </p:nvSpPr>
        <p:spPr bwMode="white">
          <a:xfrm>
            <a:off x="9905572" y="5714842"/>
            <a:ext cx="799797" cy="34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32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15F0A-9356-2CDB-229F-6E81BDECD9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385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28F32-54F8-2F66-B056-1735E82572E3}"/>
              </a:ext>
            </a:extLst>
          </p:cNvPr>
          <p:cNvSpPr/>
          <p:nvPr/>
        </p:nvSpPr>
        <p:spPr bwMode="white">
          <a:xfrm>
            <a:off x="7129073" y="2026073"/>
            <a:ext cx="761711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297152-887E-29C9-9CC6-1FAC646BB4CC}"/>
              </a:ext>
            </a:extLst>
          </p:cNvPr>
          <p:cNvSpPr/>
          <p:nvPr/>
        </p:nvSpPr>
        <p:spPr bwMode="white">
          <a:xfrm>
            <a:off x="1206755" y="2702876"/>
            <a:ext cx="780755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122846-5C65-B6D2-C28E-81CC27440673}"/>
              </a:ext>
            </a:extLst>
          </p:cNvPr>
          <p:cNvSpPr/>
          <p:nvPr/>
        </p:nvSpPr>
        <p:spPr bwMode="white">
          <a:xfrm>
            <a:off x="5386654" y="3379678"/>
            <a:ext cx="790277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B6B12A-AEF9-C4B9-E361-8E6A32BB72D5}"/>
              </a:ext>
            </a:extLst>
          </p:cNvPr>
          <p:cNvSpPr/>
          <p:nvPr/>
        </p:nvSpPr>
        <p:spPr bwMode="white">
          <a:xfrm>
            <a:off x="9033355" y="3370146"/>
            <a:ext cx="2018539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0965C3-1B3D-51BC-D17F-F2B1EED02B14}"/>
              </a:ext>
            </a:extLst>
          </p:cNvPr>
          <p:cNvSpPr/>
          <p:nvPr/>
        </p:nvSpPr>
        <p:spPr bwMode="white">
          <a:xfrm>
            <a:off x="1206755" y="4056481"/>
            <a:ext cx="1561511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1635B6-09E3-3A33-FE6B-B335233D7035}"/>
              </a:ext>
            </a:extLst>
          </p:cNvPr>
          <p:cNvSpPr/>
          <p:nvPr/>
        </p:nvSpPr>
        <p:spPr bwMode="white">
          <a:xfrm>
            <a:off x="8623934" y="5410086"/>
            <a:ext cx="809319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66D471-1947-5D75-F782-0D8DBB29A820}"/>
              </a:ext>
            </a:extLst>
          </p:cNvPr>
          <p:cNvSpPr/>
          <p:nvPr/>
        </p:nvSpPr>
        <p:spPr bwMode="white">
          <a:xfrm>
            <a:off x="1587612" y="6086888"/>
            <a:ext cx="790277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52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CEA7F-F3AB-B65F-307A-2C1470243C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27444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701A31-7FF5-8007-4978-A43BE4454304}"/>
              </a:ext>
            </a:extLst>
          </p:cNvPr>
          <p:cNvSpPr/>
          <p:nvPr/>
        </p:nvSpPr>
        <p:spPr bwMode="white">
          <a:xfrm>
            <a:off x="4959997" y="3761277"/>
            <a:ext cx="187581" cy="2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41125E-8FAB-887D-2372-33E8BDCACC7A}"/>
              </a:ext>
            </a:extLst>
          </p:cNvPr>
          <p:cNvSpPr/>
          <p:nvPr/>
        </p:nvSpPr>
        <p:spPr bwMode="white">
          <a:xfrm>
            <a:off x="5545600" y="2780928"/>
            <a:ext cx="4576371" cy="39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3313BCF-FC0E-7562-E84D-7759D637F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776813"/>
            <a:ext cx="3888432" cy="396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2025-07-23T09:07:25Z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