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B61173-ADF4-BB94-4B66-27A992C84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2990850"/>
            <a:ext cx="4305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F9CB7-4B56-881F-D819-DF56E6540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AF115-97BE-9C28-6AD7-71DCC38650A3}"/>
              </a:ext>
            </a:extLst>
          </p:cNvPr>
          <p:cNvSpPr/>
          <p:nvPr/>
        </p:nvSpPr>
        <p:spPr bwMode="white">
          <a:xfrm>
            <a:off x="10909722" y="1423964"/>
            <a:ext cx="276120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9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411B8-B3A7-FA8E-6B1B-3F282F964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0262400" cy="251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9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B6A9A-11FB-85CF-20F5-0F5A70C9C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6123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657567-EAA7-4DC6-AA13-DA286409F519}"/>
              </a:ext>
            </a:extLst>
          </p:cNvPr>
          <p:cNvSpPr/>
          <p:nvPr/>
        </p:nvSpPr>
        <p:spPr bwMode="white">
          <a:xfrm>
            <a:off x="10572520" y="2334924"/>
            <a:ext cx="356417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6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6EA8A-9367-D3C7-8D7C-124E3C157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052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E3D87E-7C70-6287-ED26-A98021F4BEE5}"/>
              </a:ext>
            </a:extLst>
          </p:cNvPr>
          <p:cNvSpPr/>
          <p:nvPr/>
        </p:nvSpPr>
        <p:spPr bwMode="white">
          <a:xfrm>
            <a:off x="10634557" y="2575057"/>
            <a:ext cx="371334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49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3F709-C364-5CF0-CD8A-3C41C31BA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43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63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5E75E-DF09-957D-6747-E2778D339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8" y="1180669"/>
            <a:ext cx="11340000" cy="2968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158B5-6BF0-C77E-AC2B-000E60F433DA}"/>
              </a:ext>
            </a:extLst>
          </p:cNvPr>
          <p:cNvSpPr/>
          <p:nvPr/>
        </p:nvSpPr>
        <p:spPr bwMode="white">
          <a:xfrm>
            <a:off x="10553231" y="1486100"/>
            <a:ext cx="371334" cy="39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716E53-27AA-ACC6-E6FA-DB7FCA770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4149080"/>
            <a:ext cx="71247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2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533FE-848C-80E4-8660-D0B4AD42A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357136" cy="3645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860BB-B3DC-075D-517B-8358520967DE}"/>
              </a:ext>
            </a:extLst>
          </p:cNvPr>
          <p:cNvSpPr/>
          <p:nvPr/>
        </p:nvSpPr>
        <p:spPr bwMode="white">
          <a:xfrm>
            <a:off x="10056440" y="1340768"/>
            <a:ext cx="342769" cy="4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9FF477-984C-DD1B-E907-58C0D6FB0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19935"/>
            <a:ext cx="71247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1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FDAF1-3E00-24B7-7342-E32B137BA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17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93726-267B-8E2B-0066-D83CE1B9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0" y="1502868"/>
            <a:ext cx="11340000" cy="3852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15E04-5367-1A90-75D4-108DEC87CB1F}"/>
              </a:ext>
            </a:extLst>
          </p:cNvPr>
          <p:cNvSpPr/>
          <p:nvPr/>
        </p:nvSpPr>
        <p:spPr bwMode="white">
          <a:xfrm>
            <a:off x="10349307" y="1750786"/>
            <a:ext cx="371335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4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646AD-F865-0744-8BDF-5F1177DEF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73254"/>
            <a:ext cx="8941008" cy="26557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E97E81-DF1F-994C-5C2F-DC950553DB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2976"/>
            <a:ext cx="7883338" cy="348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3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AA532-F3C7-670B-2D71-D7AFDADBA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72" y="836712"/>
            <a:ext cx="396185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2DE0F-6F1A-732D-92B8-E9A61C3CE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99948"/>
            <a:ext cx="11340000" cy="2896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94485-8EAD-A7EF-A954-506751E8A6A0}"/>
              </a:ext>
            </a:extLst>
          </p:cNvPr>
          <p:cNvSpPr/>
          <p:nvPr/>
        </p:nvSpPr>
        <p:spPr bwMode="white">
          <a:xfrm>
            <a:off x="10754411" y="1504869"/>
            <a:ext cx="380856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003F09-2135-3158-25CB-82FA88848B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573016"/>
            <a:ext cx="7526374" cy="33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6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DC299-34C7-1E92-9EB2-0F4BD3D85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5EBE6-D99D-E7A2-154A-74FCD0E7D01F}"/>
              </a:ext>
            </a:extLst>
          </p:cNvPr>
          <p:cNvSpPr/>
          <p:nvPr/>
        </p:nvSpPr>
        <p:spPr bwMode="white">
          <a:xfrm>
            <a:off x="10519345" y="2605878"/>
            <a:ext cx="371334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48313-F210-7C36-B9B8-F4F43433C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9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77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8B248-E6D8-78E4-DC35-F351F38FC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3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86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6A633-5E54-289E-B039-91FAF1A59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F1C4A-430C-FF9A-36C9-FA56B0BAAB1D}"/>
              </a:ext>
            </a:extLst>
          </p:cNvPr>
          <p:cNvSpPr/>
          <p:nvPr/>
        </p:nvSpPr>
        <p:spPr bwMode="white">
          <a:xfrm>
            <a:off x="10519345" y="1595372"/>
            <a:ext cx="380856" cy="39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E4C52-BFC1-0623-3935-6A667AA0D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1313"/>
            <a:ext cx="11340000" cy="5844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0F4F3-EFD2-0618-7999-D9F011CBB4A1}"/>
              </a:ext>
            </a:extLst>
          </p:cNvPr>
          <p:cNvSpPr/>
          <p:nvPr/>
        </p:nvSpPr>
        <p:spPr bwMode="white">
          <a:xfrm>
            <a:off x="10585345" y="2298800"/>
            <a:ext cx="380856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DC23F-3337-5E0F-C9D7-BCF1EC242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8508960" cy="35996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01C0A5-E71B-E594-8FC7-11ED1AB7CD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933056"/>
            <a:ext cx="5250890" cy="27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252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964D9-C270-F2EC-97CA-FD10AB104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08368"/>
            <a:ext cx="11340000" cy="404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59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D078C-8463-4D32-8052-196D8C964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724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97202-2A9E-0B3A-AA38-536BB245FF47}"/>
              </a:ext>
            </a:extLst>
          </p:cNvPr>
          <p:cNvSpPr/>
          <p:nvPr/>
        </p:nvSpPr>
        <p:spPr bwMode="white">
          <a:xfrm>
            <a:off x="9345098" y="1330106"/>
            <a:ext cx="1694812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B1711-02CC-0ECA-6661-424E47252A28}"/>
              </a:ext>
            </a:extLst>
          </p:cNvPr>
          <p:cNvSpPr/>
          <p:nvPr/>
        </p:nvSpPr>
        <p:spPr bwMode="white">
          <a:xfrm>
            <a:off x="1670841" y="2311217"/>
            <a:ext cx="2713602" cy="5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8F60FB-DD66-5ABF-D24E-11B509B35712}"/>
              </a:ext>
            </a:extLst>
          </p:cNvPr>
          <p:cNvSpPr/>
          <p:nvPr/>
        </p:nvSpPr>
        <p:spPr bwMode="white">
          <a:xfrm>
            <a:off x="5831697" y="2301692"/>
            <a:ext cx="2770730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0053BD-8A0D-C771-944F-04D1BB190D22}"/>
              </a:ext>
            </a:extLst>
          </p:cNvPr>
          <p:cNvSpPr/>
          <p:nvPr/>
        </p:nvSpPr>
        <p:spPr bwMode="white">
          <a:xfrm>
            <a:off x="1670841" y="4254388"/>
            <a:ext cx="9165631" cy="5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0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B3569-035B-D149-3264-2DB0533BC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8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49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86ACD-2994-4387-89B0-A4540A19F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908720"/>
            <a:ext cx="502971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507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3D8A6-A16F-BDBD-E94E-77F02FEEA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A103DF-5B98-1E03-A5D2-1F8254BC61E6}"/>
              </a:ext>
            </a:extLst>
          </p:cNvPr>
          <p:cNvSpPr/>
          <p:nvPr/>
        </p:nvSpPr>
        <p:spPr bwMode="white">
          <a:xfrm>
            <a:off x="1178842" y="3447114"/>
            <a:ext cx="9388110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5A59D8-9B11-2C0F-BD0C-F40A69290E09}"/>
              </a:ext>
            </a:extLst>
          </p:cNvPr>
          <p:cNvSpPr/>
          <p:nvPr/>
        </p:nvSpPr>
        <p:spPr bwMode="white">
          <a:xfrm>
            <a:off x="1178841" y="4363075"/>
            <a:ext cx="6769722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8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80B73-4D28-972E-F60F-9C4A18678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79" y="1260868"/>
            <a:ext cx="11340000" cy="277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0B8CF-3DA7-0478-2AD2-A87876C1957A}"/>
              </a:ext>
            </a:extLst>
          </p:cNvPr>
          <p:cNvSpPr/>
          <p:nvPr/>
        </p:nvSpPr>
        <p:spPr bwMode="white">
          <a:xfrm>
            <a:off x="1492398" y="3429000"/>
            <a:ext cx="9207204" cy="44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0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8F0BA-2E41-9F4C-1BB2-D62FE2187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5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62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FDD1A-C514-5792-A178-B216558A0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7900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D4CFED7-D7C0-6F07-3CFF-A00237E211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996952"/>
            <a:ext cx="6417646" cy="357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53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E643D-6D28-F223-8629-6173E336C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877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0A7DF-AE76-411D-55FC-E89E09694705}"/>
              </a:ext>
            </a:extLst>
          </p:cNvPr>
          <p:cNvSpPr/>
          <p:nvPr/>
        </p:nvSpPr>
        <p:spPr bwMode="white">
          <a:xfrm>
            <a:off x="6781505" y="955600"/>
            <a:ext cx="1003538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C8CFF-B964-D4F6-EEDC-C3A039A00B21}"/>
              </a:ext>
            </a:extLst>
          </p:cNvPr>
          <p:cNvSpPr/>
          <p:nvPr/>
        </p:nvSpPr>
        <p:spPr bwMode="white">
          <a:xfrm>
            <a:off x="7295715" y="1810486"/>
            <a:ext cx="986950" cy="42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E11BEC-7158-0E79-712E-6BE968C56522}"/>
              </a:ext>
            </a:extLst>
          </p:cNvPr>
          <p:cNvSpPr/>
          <p:nvPr/>
        </p:nvSpPr>
        <p:spPr bwMode="white">
          <a:xfrm>
            <a:off x="2618066" y="3495357"/>
            <a:ext cx="937188" cy="43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B55E73-5E54-A345-62E4-18C62499CE40}"/>
              </a:ext>
            </a:extLst>
          </p:cNvPr>
          <p:cNvSpPr/>
          <p:nvPr/>
        </p:nvSpPr>
        <p:spPr bwMode="white">
          <a:xfrm>
            <a:off x="3646486" y="5188528"/>
            <a:ext cx="912307" cy="43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93BFA-B9C1-FE4C-C96B-CB31FB98E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979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66B5B-A095-1B2F-728E-1739EEAB6ED1}"/>
              </a:ext>
            </a:extLst>
          </p:cNvPr>
          <p:cNvSpPr/>
          <p:nvPr/>
        </p:nvSpPr>
        <p:spPr bwMode="white">
          <a:xfrm>
            <a:off x="9763946" y="2446395"/>
            <a:ext cx="533198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2CDE2-CBFD-388E-343F-8414743FCAB2}"/>
              </a:ext>
            </a:extLst>
          </p:cNvPr>
          <p:cNvSpPr/>
          <p:nvPr/>
        </p:nvSpPr>
        <p:spPr bwMode="white">
          <a:xfrm>
            <a:off x="9487825" y="3419400"/>
            <a:ext cx="1123526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10DA5-16EF-0763-7DEC-2E538743D425}"/>
              </a:ext>
            </a:extLst>
          </p:cNvPr>
          <p:cNvSpPr/>
          <p:nvPr/>
        </p:nvSpPr>
        <p:spPr bwMode="white">
          <a:xfrm>
            <a:off x="3679764" y="5374948"/>
            <a:ext cx="1609118" cy="4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3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9F9B3-BD6A-9E61-B37E-4C937D7CF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31862"/>
            <a:ext cx="11340000" cy="5726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212EC-ED72-C78B-6136-CCE4D7DC8181}"/>
              </a:ext>
            </a:extLst>
          </p:cNvPr>
          <p:cNvSpPr/>
          <p:nvPr/>
        </p:nvSpPr>
        <p:spPr bwMode="white">
          <a:xfrm>
            <a:off x="5856004" y="2256128"/>
            <a:ext cx="5183908" cy="5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FEB9E-E621-BA4F-CF27-32AAA3325901}"/>
              </a:ext>
            </a:extLst>
          </p:cNvPr>
          <p:cNvSpPr/>
          <p:nvPr/>
        </p:nvSpPr>
        <p:spPr bwMode="white">
          <a:xfrm>
            <a:off x="1504719" y="3227952"/>
            <a:ext cx="9607201" cy="5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026498-3CD6-82C5-AE70-C9C56364FE7D}"/>
              </a:ext>
            </a:extLst>
          </p:cNvPr>
          <p:cNvSpPr/>
          <p:nvPr/>
        </p:nvSpPr>
        <p:spPr bwMode="white">
          <a:xfrm>
            <a:off x="1523762" y="4199776"/>
            <a:ext cx="9516150" cy="5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5F5CBA-6D8E-0679-A80B-7CF575B884FC}"/>
              </a:ext>
            </a:extLst>
          </p:cNvPr>
          <p:cNvSpPr/>
          <p:nvPr/>
        </p:nvSpPr>
        <p:spPr bwMode="white">
          <a:xfrm>
            <a:off x="1514241" y="5162072"/>
            <a:ext cx="6798288" cy="5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38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3F5E1-FDBE-721E-AB77-C1396F3C5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8B7D32-6DB7-BB9C-FE36-D20971301E3D}"/>
              </a:ext>
            </a:extLst>
          </p:cNvPr>
          <p:cNvSpPr/>
          <p:nvPr/>
        </p:nvSpPr>
        <p:spPr bwMode="white">
          <a:xfrm>
            <a:off x="1169319" y="4394860"/>
            <a:ext cx="9607201" cy="4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83A2C0-7B88-E410-5B4B-67345496520E}"/>
              </a:ext>
            </a:extLst>
          </p:cNvPr>
          <p:cNvSpPr/>
          <p:nvPr/>
        </p:nvSpPr>
        <p:spPr bwMode="white">
          <a:xfrm>
            <a:off x="1169319" y="5280415"/>
            <a:ext cx="1218740" cy="45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6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A28DB-673D-EF04-51DC-E7F944D44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790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835585-B6A7-9BE7-6F33-A3B8770AFA7E}"/>
              </a:ext>
            </a:extLst>
          </p:cNvPr>
          <p:cNvSpPr/>
          <p:nvPr/>
        </p:nvSpPr>
        <p:spPr bwMode="white">
          <a:xfrm>
            <a:off x="1595770" y="3367879"/>
            <a:ext cx="6588816" cy="4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D7910-8DF1-3CF5-8824-3D9DC5B24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764704"/>
            <a:ext cx="50259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3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2673C-05A8-B529-D425-87F8B0288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908720"/>
            <a:ext cx="52627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5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84D13-6F16-9238-6D25-32E11B855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8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00BF79-617B-4498-A683-A808E41893D8}"/>
              </a:ext>
            </a:extLst>
          </p:cNvPr>
          <p:cNvSpPr/>
          <p:nvPr/>
        </p:nvSpPr>
        <p:spPr bwMode="white">
          <a:xfrm>
            <a:off x="1540654" y="3654954"/>
            <a:ext cx="2342267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0E7C5-927D-B97D-741F-EBFE9EEB347A}"/>
              </a:ext>
            </a:extLst>
          </p:cNvPr>
          <p:cNvSpPr/>
          <p:nvPr/>
        </p:nvSpPr>
        <p:spPr bwMode="white">
          <a:xfrm>
            <a:off x="6006196" y="4303208"/>
            <a:ext cx="399899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E71384-7E7F-E2F7-02C4-DF959197E85B}"/>
              </a:ext>
            </a:extLst>
          </p:cNvPr>
          <p:cNvSpPr/>
          <p:nvPr/>
        </p:nvSpPr>
        <p:spPr bwMode="white">
          <a:xfrm>
            <a:off x="7558186" y="4293675"/>
            <a:ext cx="399899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688A8-9B88-5622-1BA2-F5D8C46F4BC6}"/>
              </a:ext>
            </a:extLst>
          </p:cNvPr>
          <p:cNvSpPr/>
          <p:nvPr/>
        </p:nvSpPr>
        <p:spPr bwMode="white">
          <a:xfrm>
            <a:off x="9814760" y="4941930"/>
            <a:ext cx="799798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24A15D-9CE3-249A-25D0-600BDCD62443}"/>
              </a:ext>
            </a:extLst>
          </p:cNvPr>
          <p:cNvSpPr/>
          <p:nvPr/>
        </p:nvSpPr>
        <p:spPr bwMode="white">
          <a:xfrm>
            <a:off x="2711788" y="5590184"/>
            <a:ext cx="390377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2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E840B-18AC-D666-8267-477F5517C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10F2E-A8A6-91C3-ED59-7C125F4A1189}"/>
              </a:ext>
            </a:extLst>
          </p:cNvPr>
          <p:cNvSpPr/>
          <p:nvPr/>
        </p:nvSpPr>
        <p:spPr bwMode="white">
          <a:xfrm>
            <a:off x="1140755" y="2025154"/>
            <a:ext cx="1551989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0068B-C795-EC03-63DC-6F982B87B7B7}"/>
              </a:ext>
            </a:extLst>
          </p:cNvPr>
          <p:cNvSpPr/>
          <p:nvPr/>
        </p:nvSpPr>
        <p:spPr bwMode="white">
          <a:xfrm>
            <a:off x="8776926" y="2025154"/>
            <a:ext cx="2018539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4F42C1-FAC0-8943-C88C-620C938C37BD}"/>
              </a:ext>
            </a:extLst>
          </p:cNvPr>
          <p:cNvSpPr/>
          <p:nvPr/>
        </p:nvSpPr>
        <p:spPr bwMode="white">
          <a:xfrm>
            <a:off x="8319899" y="3312723"/>
            <a:ext cx="1571032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1F0594-58F6-AFE6-6034-E00F0BD5D891}"/>
              </a:ext>
            </a:extLst>
          </p:cNvPr>
          <p:cNvSpPr/>
          <p:nvPr/>
        </p:nvSpPr>
        <p:spPr bwMode="white">
          <a:xfrm>
            <a:off x="7539143" y="3951739"/>
            <a:ext cx="1961410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5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85731-B1C8-6660-31B5-7153C8975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106378" cy="5603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93BA4-729D-1291-53A2-4F9F7BD30C99}"/>
              </a:ext>
            </a:extLst>
          </p:cNvPr>
          <p:cNvSpPr/>
          <p:nvPr/>
        </p:nvSpPr>
        <p:spPr bwMode="white">
          <a:xfrm>
            <a:off x="5209521" y="3781803"/>
            <a:ext cx="248794" cy="25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ECE8CA-DC76-8615-87E7-7ACE32AD4BA7}"/>
              </a:ext>
            </a:extLst>
          </p:cNvPr>
          <p:cNvSpPr/>
          <p:nvPr/>
        </p:nvSpPr>
        <p:spPr bwMode="white">
          <a:xfrm>
            <a:off x="6096000" y="3140968"/>
            <a:ext cx="5400600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DA563F2-1CF0-1EF0-7D30-2C838786B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6" y="3055520"/>
            <a:ext cx="4608514" cy="34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1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D23E0-A32A-0A7F-BBD8-FC0EA1946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506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A2A8C-1618-D4DF-3CA6-449C6C8A6E17}"/>
              </a:ext>
            </a:extLst>
          </p:cNvPr>
          <p:cNvSpPr/>
          <p:nvPr/>
        </p:nvSpPr>
        <p:spPr bwMode="white">
          <a:xfrm>
            <a:off x="11091585" y="2194318"/>
            <a:ext cx="285643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1D5143-3B0F-A7D8-B939-F3459035CDE9}"/>
              </a:ext>
            </a:extLst>
          </p:cNvPr>
          <p:cNvSpPr/>
          <p:nvPr/>
        </p:nvSpPr>
        <p:spPr bwMode="white">
          <a:xfrm>
            <a:off x="6078562" y="1269810"/>
            <a:ext cx="5812822" cy="86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90D82C7-5D0E-11BE-04D3-97BC624DF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789040"/>
            <a:ext cx="3811268" cy="289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0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2025-07-23T08:44:54Z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