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9E292F-7385-A728-4B99-74A9DD7FC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3052762"/>
            <a:ext cx="57054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6D232-26DC-04BD-A722-4397690709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8577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35FD40-7CAE-5A7F-6779-FDF5ECBF68EA}"/>
              </a:ext>
            </a:extLst>
          </p:cNvPr>
          <p:cNvSpPr/>
          <p:nvPr/>
        </p:nvSpPr>
        <p:spPr bwMode="white">
          <a:xfrm>
            <a:off x="4849703" y="2097601"/>
            <a:ext cx="323727" cy="27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047326-41FA-12A9-DEFC-B385066139CF}"/>
              </a:ext>
            </a:extLst>
          </p:cNvPr>
          <p:cNvSpPr/>
          <p:nvPr/>
        </p:nvSpPr>
        <p:spPr bwMode="white">
          <a:xfrm>
            <a:off x="7698894" y="1216769"/>
            <a:ext cx="4091832" cy="98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B5ECCD-904D-AE9B-4C39-E7DC11AFF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48918"/>
            <a:ext cx="3744418" cy="281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9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4552F-ED2B-6A61-EA58-3CB39717F2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24744"/>
            <a:ext cx="11340000" cy="536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9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6655D-C0F0-4942-16ED-4AF35F07E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F3E1B2-1EF4-3C80-BE60-0CC155154E52}"/>
              </a:ext>
            </a:extLst>
          </p:cNvPr>
          <p:cNvSpPr/>
          <p:nvPr/>
        </p:nvSpPr>
        <p:spPr bwMode="white">
          <a:xfrm>
            <a:off x="10585994" y="1462083"/>
            <a:ext cx="342770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99FBED8-4178-C952-DAA7-FEEB6852F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861048"/>
            <a:ext cx="3888432" cy="287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6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2F864-C79B-C6D7-81E2-FC2257086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662E06-C678-DDF2-FDE6-0916902ADD6C}"/>
              </a:ext>
            </a:extLst>
          </p:cNvPr>
          <p:cNvSpPr/>
          <p:nvPr/>
        </p:nvSpPr>
        <p:spPr bwMode="white">
          <a:xfrm>
            <a:off x="10557430" y="1548214"/>
            <a:ext cx="371335" cy="4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74BD8E5-BC33-BCF3-C424-D1C7619F9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29000"/>
            <a:ext cx="3888432" cy="287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487C2-4F01-F3AC-1198-65969F3D3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9066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B002E-6F9B-FE0B-E524-CD8C9F3AC6D1}"/>
              </a:ext>
            </a:extLst>
          </p:cNvPr>
          <p:cNvSpPr/>
          <p:nvPr/>
        </p:nvSpPr>
        <p:spPr bwMode="white">
          <a:xfrm>
            <a:off x="10748814" y="1573723"/>
            <a:ext cx="380856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32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42E01-2BCC-F174-AF96-D23E3FAA9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07180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BBE721-0B39-74E0-114F-A4D34BD7D302}"/>
              </a:ext>
            </a:extLst>
          </p:cNvPr>
          <p:cNvSpPr/>
          <p:nvPr/>
        </p:nvSpPr>
        <p:spPr bwMode="white">
          <a:xfrm>
            <a:off x="10363622" y="2512761"/>
            <a:ext cx="362552" cy="39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37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5202D-3385-6D94-2062-8DDA3F41E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6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60511-C205-1834-F2AC-3E15C92983A1}"/>
              </a:ext>
            </a:extLst>
          </p:cNvPr>
          <p:cNvSpPr/>
          <p:nvPr/>
        </p:nvSpPr>
        <p:spPr bwMode="white">
          <a:xfrm>
            <a:off x="10528866" y="2500503"/>
            <a:ext cx="437984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87158-29CB-501D-11E1-47E7564834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692696"/>
            <a:ext cx="7691828" cy="60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946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09316-8591-68D0-840E-94E96383D3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0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0A546-55C8-F9D8-B333-8D64ACD3C141}"/>
              </a:ext>
            </a:extLst>
          </p:cNvPr>
          <p:cNvSpPr/>
          <p:nvPr/>
        </p:nvSpPr>
        <p:spPr bwMode="white">
          <a:xfrm>
            <a:off x="10519345" y="3414525"/>
            <a:ext cx="437984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77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52DF4-09CC-5C17-16C0-A660E6868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9720"/>
            <a:ext cx="10213120" cy="2567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939583-2FA0-B9F3-D946-C84C8BFE020C}"/>
              </a:ext>
            </a:extLst>
          </p:cNvPr>
          <p:cNvSpPr/>
          <p:nvPr/>
        </p:nvSpPr>
        <p:spPr bwMode="white">
          <a:xfrm>
            <a:off x="10344472" y="1988840"/>
            <a:ext cx="342770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A1AFFB-CC31-0069-010B-A9D3F2E77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408778"/>
            <a:ext cx="10213120" cy="329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91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0CD5D-E6C9-B3C1-90FC-1E142B10A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908720"/>
            <a:ext cx="54928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4A1C3-BC32-40BF-C126-E0D1C2117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20" y="620688"/>
            <a:ext cx="8508960" cy="31357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36A3DF-70CC-C633-C8D3-1740222FA1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3122958"/>
            <a:ext cx="6784996" cy="375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617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ACFC6-FE35-51F3-D484-C955BB121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95692"/>
            <a:ext cx="11340000" cy="57623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C6B91-FEDB-E8EA-3809-95D4C265B6BD}"/>
              </a:ext>
            </a:extLst>
          </p:cNvPr>
          <p:cNvSpPr/>
          <p:nvPr/>
        </p:nvSpPr>
        <p:spPr bwMode="white">
          <a:xfrm>
            <a:off x="2017681" y="3257748"/>
            <a:ext cx="4484584" cy="5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A6710D-AA79-D7C1-4EC6-400977FE6C3E}"/>
              </a:ext>
            </a:extLst>
          </p:cNvPr>
          <p:cNvSpPr/>
          <p:nvPr/>
        </p:nvSpPr>
        <p:spPr bwMode="white">
          <a:xfrm>
            <a:off x="10310829" y="4219720"/>
            <a:ext cx="523677" cy="48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44052-802D-66DD-9514-52A1CC4701A8}"/>
              </a:ext>
            </a:extLst>
          </p:cNvPr>
          <p:cNvSpPr/>
          <p:nvPr/>
        </p:nvSpPr>
        <p:spPr bwMode="white">
          <a:xfrm>
            <a:off x="1465439" y="5162643"/>
            <a:ext cx="533198" cy="5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BDEC1-D416-D022-9BA4-376A9E661B73}"/>
              </a:ext>
            </a:extLst>
          </p:cNvPr>
          <p:cNvSpPr/>
          <p:nvPr/>
        </p:nvSpPr>
        <p:spPr bwMode="white">
          <a:xfrm>
            <a:off x="3702970" y="6115091"/>
            <a:ext cx="1104483" cy="5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90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90524-7E09-E9BE-F07E-C24B525D4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2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04332D-71DB-230B-07D0-2457C37B32C3}"/>
              </a:ext>
            </a:extLst>
          </p:cNvPr>
          <p:cNvSpPr/>
          <p:nvPr/>
        </p:nvSpPr>
        <p:spPr bwMode="white">
          <a:xfrm>
            <a:off x="9500554" y="3284985"/>
            <a:ext cx="552241" cy="54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94F3C4-3136-F3E9-EF2D-3971652E2FC1}"/>
              </a:ext>
            </a:extLst>
          </p:cNvPr>
          <p:cNvSpPr/>
          <p:nvPr/>
        </p:nvSpPr>
        <p:spPr bwMode="white">
          <a:xfrm>
            <a:off x="4016221" y="5282597"/>
            <a:ext cx="542720" cy="4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36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37A6C-EEE7-5991-A6AC-006A92F59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4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555645-CCB9-6D05-8FAA-8715B6CF404A}"/>
              </a:ext>
            </a:extLst>
          </p:cNvPr>
          <p:cNvSpPr/>
          <p:nvPr/>
        </p:nvSpPr>
        <p:spPr bwMode="white">
          <a:xfrm>
            <a:off x="8634105" y="3312948"/>
            <a:ext cx="1970931" cy="51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3D5258-0F14-6E3B-F77D-71C30841DCA3}"/>
              </a:ext>
            </a:extLst>
          </p:cNvPr>
          <p:cNvSpPr/>
          <p:nvPr/>
        </p:nvSpPr>
        <p:spPr bwMode="white">
          <a:xfrm>
            <a:off x="1207405" y="4266806"/>
            <a:ext cx="1685289" cy="49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17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BD924-CB96-65C3-B7F7-946BC460A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776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1B622-A834-2693-BC76-909076DB6355}"/>
              </a:ext>
            </a:extLst>
          </p:cNvPr>
          <p:cNvSpPr/>
          <p:nvPr/>
        </p:nvSpPr>
        <p:spPr bwMode="white">
          <a:xfrm>
            <a:off x="1470797" y="4310755"/>
            <a:ext cx="5855667" cy="4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0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FABE9-C65D-52EF-8092-96F0BDAB2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908720"/>
            <a:ext cx="507756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1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283AD-26A2-9169-AE1C-8F7F71DF3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836712"/>
            <a:ext cx="532475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04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4BFD5-72E8-4902-E18C-FB5C24D06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836712"/>
            <a:ext cx="58168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09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371E9-943F-3871-27D1-862B741C1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657" y="1700808"/>
            <a:ext cx="6510686" cy="381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387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0A3A0-BA90-D13C-498F-663119697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65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6591AC-4DFA-5B5E-BFD9-AC0E9071C192}"/>
              </a:ext>
            </a:extLst>
          </p:cNvPr>
          <p:cNvSpPr/>
          <p:nvPr/>
        </p:nvSpPr>
        <p:spPr bwMode="white">
          <a:xfrm>
            <a:off x="4835062" y="2310550"/>
            <a:ext cx="1561511" cy="36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4FA4AD-BD00-2E88-87F1-36450F62D144}"/>
              </a:ext>
            </a:extLst>
          </p:cNvPr>
          <p:cNvSpPr/>
          <p:nvPr/>
        </p:nvSpPr>
        <p:spPr bwMode="white">
          <a:xfrm>
            <a:off x="9100654" y="2320082"/>
            <a:ext cx="790277" cy="34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FAC03A-9661-0302-8747-E2ADB8819049}"/>
              </a:ext>
            </a:extLst>
          </p:cNvPr>
          <p:cNvSpPr/>
          <p:nvPr/>
        </p:nvSpPr>
        <p:spPr bwMode="white">
          <a:xfrm>
            <a:off x="9224433" y="2958668"/>
            <a:ext cx="1989974" cy="35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C0745F-2C55-4651-EAC0-9EEAB3DAC166}"/>
              </a:ext>
            </a:extLst>
          </p:cNvPr>
          <p:cNvSpPr/>
          <p:nvPr/>
        </p:nvSpPr>
        <p:spPr bwMode="white">
          <a:xfrm>
            <a:off x="8357984" y="4235842"/>
            <a:ext cx="1628161" cy="35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D2C0F8-05E4-DD8D-42E6-0E38814058CD}"/>
              </a:ext>
            </a:extLst>
          </p:cNvPr>
          <p:cNvSpPr/>
          <p:nvPr/>
        </p:nvSpPr>
        <p:spPr bwMode="white">
          <a:xfrm>
            <a:off x="9110176" y="4874429"/>
            <a:ext cx="771234" cy="34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6F1F73-BAA2-269D-4F70-F103E592C169}"/>
              </a:ext>
            </a:extLst>
          </p:cNvPr>
          <p:cNvSpPr/>
          <p:nvPr/>
        </p:nvSpPr>
        <p:spPr bwMode="white">
          <a:xfrm>
            <a:off x="4949319" y="5513016"/>
            <a:ext cx="799798" cy="35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3AEC75-F937-962A-669D-2F58447180B2}"/>
              </a:ext>
            </a:extLst>
          </p:cNvPr>
          <p:cNvSpPr/>
          <p:nvPr/>
        </p:nvSpPr>
        <p:spPr bwMode="white">
          <a:xfrm>
            <a:off x="7377279" y="5513016"/>
            <a:ext cx="790278" cy="35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54B6F9-34DB-4308-9392-D9D2DC6A2F36}"/>
              </a:ext>
            </a:extLst>
          </p:cNvPr>
          <p:cNvSpPr/>
          <p:nvPr/>
        </p:nvSpPr>
        <p:spPr bwMode="white">
          <a:xfrm>
            <a:off x="9795717" y="5513016"/>
            <a:ext cx="1599596" cy="35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5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F6F29-2D68-ABEF-468D-D2695B6EDF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1973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7C73D-46B4-1BE5-F492-EDDBD827BBC6}"/>
              </a:ext>
            </a:extLst>
          </p:cNvPr>
          <p:cNvSpPr/>
          <p:nvPr/>
        </p:nvSpPr>
        <p:spPr bwMode="white">
          <a:xfrm>
            <a:off x="7621628" y="1478541"/>
            <a:ext cx="390377" cy="35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0FD7D-4856-7C6F-8A24-AF342EAA04FE}"/>
              </a:ext>
            </a:extLst>
          </p:cNvPr>
          <p:cNvSpPr/>
          <p:nvPr/>
        </p:nvSpPr>
        <p:spPr bwMode="white">
          <a:xfrm>
            <a:off x="3146565" y="2117423"/>
            <a:ext cx="799798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319575-BC89-FE57-693C-57AB942A0791}"/>
              </a:ext>
            </a:extLst>
          </p:cNvPr>
          <p:cNvSpPr/>
          <p:nvPr/>
        </p:nvSpPr>
        <p:spPr bwMode="white">
          <a:xfrm>
            <a:off x="5184147" y="2117423"/>
            <a:ext cx="1199697" cy="35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B1ED54-EDCF-B3EE-B246-9495BDF24521}"/>
              </a:ext>
            </a:extLst>
          </p:cNvPr>
          <p:cNvSpPr/>
          <p:nvPr/>
        </p:nvSpPr>
        <p:spPr bwMode="white">
          <a:xfrm>
            <a:off x="6060117" y="2756304"/>
            <a:ext cx="790277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873B6-EA4C-D6E7-F793-899A34047C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86249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0D329E-4990-F405-9099-97665CCE4591}"/>
              </a:ext>
            </a:extLst>
          </p:cNvPr>
          <p:cNvSpPr/>
          <p:nvPr/>
        </p:nvSpPr>
        <p:spPr bwMode="white">
          <a:xfrm>
            <a:off x="4917891" y="4207538"/>
            <a:ext cx="253001" cy="22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1CDD84E-8F22-A177-6EB0-038D8B76F016}"/>
              </a:ext>
            </a:extLst>
          </p:cNvPr>
          <p:cNvSpPr/>
          <p:nvPr/>
        </p:nvSpPr>
        <p:spPr bwMode="white">
          <a:xfrm>
            <a:off x="5591944" y="3655866"/>
            <a:ext cx="5112568" cy="301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427354D-FFE7-C56B-CEAC-9998D2920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062" y="3734744"/>
            <a:ext cx="3744418" cy="281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9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2025-07-22T13:58:19Z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