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0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852936"/>
            <a:ext cx="11340000" cy="1062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074458" cy="5697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5445224"/>
            <a:ext cx="376937" cy="39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3427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5611" y="2271981"/>
            <a:ext cx="304685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801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687" y="2174102"/>
            <a:ext cx="352292" cy="31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77290"/>
            <a:ext cx="11340000" cy="568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209" y="4970784"/>
            <a:ext cx="352292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45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3071" y="1396759"/>
            <a:ext cx="352292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07" y="764704"/>
            <a:ext cx="96655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4778" y="5009467"/>
            <a:ext cx="251581" cy="26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40768"/>
            <a:ext cx="10645168" cy="259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480" y="1412776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00686"/>
            <a:ext cx="8539402" cy="61359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9032646" cy="6005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1014" y="3542018"/>
            <a:ext cx="776833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1015" y="6237312"/>
            <a:ext cx="776832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39672"/>
            <a:ext cx="10645168" cy="189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528" y="1916832"/>
            <a:ext cx="188985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176" y="2578097"/>
            <a:ext cx="418942" cy="3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253" y="3129822"/>
            <a:ext cx="3605394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812424"/>
            <a:ext cx="7488830" cy="50246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9217024" cy="10241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83832" y="3026366"/>
            <a:ext cx="296169" cy="40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690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2700" y="1959989"/>
            <a:ext cx="847405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7612" y="2646903"/>
            <a:ext cx="418942" cy="37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4237" y="3314735"/>
            <a:ext cx="837884" cy="38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3140968"/>
            <a:ext cx="3605394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53"/>
          <a:stretch>
            <a:fillRect/>
          </a:stretch>
        </p:blipFill>
        <p:spPr>
          <a:xfrm>
            <a:off x="767408" y="1196752"/>
            <a:ext cx="10381168" cy="17548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2348880"/>
            <a:ext cx="3600402" cy="445228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284984"/>
            <a:ext cx="10838464" cy="135273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07" b="-3972"/>
          <a:stretch>
            <a:fillRect/>
          </a:stretch>
        </p:blipFill>
        <p:spPr>
          <a:xfrm>
            <a:off x="551384" y="836712"/>
            <a:ext cx="10838464" cy="26841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46913" y="3491788"/>
            <a:ext cx="5842935" cy="1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269814"/>
            <a:ext cx="2901638" cy="35881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896201" y="1559390"/>
            <a:ext cx="720080" cy="42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00" y="2199877"/>
            <a:ext cx="792088" cy="42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61416" y="2840365"/>
            <a:ext cx="1354663" cy="42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22777" y="3421629"/>
            <a:ext cx="1138639" cy="42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38178" y="4073264"/>
            <a:ext cx="1138639" cy="42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24064"/>
            <a:ext cx="95908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266" y="3290558"/>
            <a:ext cx="748909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0477" y="4467382"/>
            <a:ext cx="1151548" cy="32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7304" y="5620025"/>
            <a:ext cx="386533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3515" y="6297102"/>
            <a:ext cx="724750" cy="32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9936" y="726803"/>
            <a:ext cx="5112568" cy="531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980728"/>
            <a:ext cx="4299162" cy="5316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30" y="1340768"/>
            <a:ext cx="11340000" cy="3579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3720" y="1579398"/>
            <a:ext cx="447506" cy="37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921" y="4395238"/>
            <a:ext cx="2668837" cy="44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0092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23319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1424315"/>
            <a:ext cx="285642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3503780"/>
            <a:ext cx="1770982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077072"/>
            <a:ext cx="4982912" cy="2700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86858"/>
            <a:ext cx="11340000" cy="2237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9217" y="1501088"/>
            <a:ext cx="285642" cy="3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645024"/>
            <a:ext cx="9937104" cy="2456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8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725" y="3402330"/>
            <a:ext cx="952563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84" y="1196752"/>
            <a:ext cx="10550432" cy="1841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1340768"/>
            <a:ext cx="369898" cy="44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3038194"/>
            <a:ext cx="3600402" cy="373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27"/>
          <a:stretch>
            <a:fillRect/>
          </a:stretch>
        </p:blipFill>
        <p:spPr>
          <a:xfrm>
            <a:off x="1487488" y="692696"/>
            <a:ext cx="8720560" cy="267786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3" b="337"/>
          <a:stretch>
            <a:fillRect/>
          </a:stretch>
        </p:blipFill>
        <p:spPr>
          <a:xfrm>
            <a:off x="2599816" y="3284984"/>
            <a:ext cx="6992368" cy="337198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527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8174" y="1360176"/>
            <a:ext cx="1266347" cy="4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4482" y="2054415"/>
            <a:ext cx="1380604" cy="4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6572" y="5361187"/>
            <a:ext cx="7131836" cy="54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927648" y="5157192"/>
            <a:ext cx="3024336" cy="864096"/>
          </a:xfrm>
          <a:prstGeom prst="line">
            <a:avLst/>
          </a:prstGeom>
          <a:ln w="15875">
            <a:solidFill>
              <a:srgbClr val="F200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071664" y="5229200"/>
            <a:ext cx="2736304" cy="792088"/>
          </a:xfrm>
          <a:prstGeom prst="line">
            <a:avLst/>
          </a:prstGeom>
          <a:ln w="15875">
            <a:solidFill>
              <a:srgbClr val="F200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278683" y="5202624"/>
            <a:ext cx="183061" cy="818664"/>
          </a:xfrm>
          <a:prstGeom prst="line">
            <a:avLst/>
          </a:prstGeom>
          <a:ln w="15875">
            <a:solidFill>
              <a:srgbClr val="F200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757814"/>
            <a:ext cx="9149557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1" y="3396110"/>
            <a:ext cx="6782814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024879"/>
            <a:ext cx="9807052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6044560"/>
            <a:ext cx="7646910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28448" y="2767341"/>
            <a:ext cx="814402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2326" y="3396110"/>
            <a:ext cx="3180524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376689"/>
            <a:ext cx="304685" cy="3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489136" cy="46878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02"/>
          <a:stretch>
            <a:fillRect/>
          </a:stretch>
        </p:blipFill>
        <p:spPr>
          <a:xfrm>
            <a:off x="1055440" y="5386068"/>
            <a:ext cx="9713228" cy="10464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7" b="1923"/>
          <a:stretch>
            <a:fillRect/>
          </a:stretch>
        </p:blipFill>
        <p:spPr>
          <a:xfrm>
            <a:off x="845424" y="3789040"/>
            <a:ext cx="10501152" cy="24482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718676"/>
            <a:ext cx="4176466" cy="307011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16480" y="3933056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3266" y="5229200"/>
            <a:ext cx="371656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109208" cy="60413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85634"/>
            <a:ext cx="10694448" cy="3123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0343" y="3623778"/>
            <a:ext cx="378225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0343" y="4868623"/>
            <a:ext cx="306217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671" y="727827"/>
            <a:ext cx="5904658" cy="2895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44" y="1312859"/>
            <a:ext cx="10982480" cy="2709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512" y="1484784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2025-07-23T07:54:15Z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