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3" r:id="rId3"/>
    <p:sldId id="342" r:id="rId4"/>
    <p:sldId id="341" r:id="rId5"/>
    <p:sldId id="340" r:id="rId6"/>
    <p:sldId id="324" r:id="rId7"/>
    <p:sldId id="346" r:id="rId8"/>
    <p:sldId id="345" r:id="rId9"/>
    <p:sldId id="344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7C25FA-DF41-28AA-1C2C-EF52562A5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3033712"/>
            <a:ext cx="77057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CF264-FB4F-749F-0506-8CF743FD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6671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F4747-77D0-4697-4C73-DE8DB7484AD0}"/>
              </a:ext>
            </a:extLst>
          </p:cNvPr>
          <p:cNvSpPr/>
          <p:nvPr/>
        </p:nvSpPr>
        <p:spPr bwMode="white">
          <a:xfrm>
            <a:off x="10678001" y="2430831"/>
            <a:ext cx="371335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5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61528-8BA0-88D6-D25F-0D8434ABD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692696"/>
            <a:ext cx="7685728" cy="606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0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C4008-92C0-D286-9000-E1BD87BFA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621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89A30-682E-A63C-F493-E2CA72F5F1FF}"/>
              </a:ext>
            </a:extLst>
          </p:cNvPr>
          <p:cNvSpPr/>
          <p:nvPr/>
        </p:nvSpPr>
        <p:spPr bwMode="white">
          <a:xfrm>
            <a:off x="10577429" y="2397373"/>
            <a:ext cx="428463" cy="39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B5326-2FC5-3E8E-26E4-B08F27FD7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672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92DC5-E08A-A7DE-8D2D-DCA831E9E162}"/>
              </a:ext>
            </a:extLst>
          </p:cNvPr>
          <p:cNvSpPr/>
          <p:nvPr/>
        </p:nvSpPr>
        <p:spPr bwMode="white">
          <a:xfrm>
            <a:off x="10562549" y="2442128"/>
            <a:ext cx="342769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7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694B3-E775-B770-2BAE-DE542DCA5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0933200" cy="532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48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F2161-3F54-0C6F-0E98-608142EB3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525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23102-3749-C69E-8CB9-F1FCD1C22640}"/>
              </a:ext>
            </a:extLst>
          </p:cNvPr>
          <p:cNvSpPr/>
          <p:nvPr/>
        </p:nvSpPr>
        <p:spPr bwMode="white">
          <a:xfrm>
            <a:off x="10706565" y="2359065"/>
            <a:ext cx="342769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8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8A383-48D1-DB06-E164-4445D9BC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66699"/>
            <a:ext cx="11340000" cy="1708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9B3F0-DC6C-AC44-5441-B3BAD7B8CFE8}"/>
              </a:ext>
            </a:extLst>
          </p:cNvPr>
          <p:cNvSpPr/>
          <p:nvPr/>
        </p:nvSpPr>
        <p:spPr bwMode="white">
          <a:xfrm>
            <a:off x="10602069" y="2531333"/>
            <a:ext cx="428463" cy="39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7E854B-6FDE-32A5-74CC-5E21850D8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40968"/>
            <a:ext cx="11340000" cy="189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1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A25AB-AA65-8267-AA4D-049CD220F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3133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44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29759-78D0-7C69-DEBF-77F116A2D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56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13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FE709-B86C-2DA8-35C8-093F41E08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443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92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9DB75-507C-5E75-B4B2-2491198E1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974" y="836712"/>
            <a:ext cx="40960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39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BB9C7-8D0B-4B84-6D67-3A98051CC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591887"/>
            <a:ext cx="11340000" cy="36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90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F312E-14B9-2869-9A1E-359D39C0E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635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C3376-24EF-BF14-70F9-DB8393920223}"/>
              </a:ext>
            </a:extLst>
          </p:cNvPr>
          <p:cNvSpPr/>
          <p:nvPr/>
        </p:nvSpPr>
        <p:spPr bwMode="white">
          <a:xfrm>
            <a:off x="2066483" y="2390317"/>
            <a:ext cx="3408664" cy="5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3E761D-8B04-8550-5212-4F3D47774D41}"/>
              </a:ext>
            </a:extLst>
          </p:cNvPr>
          <p:cNvSpPr/>
          <p:nvPr/>
        </p:nvSpPr>
        <p:spPr bwMode="white">
          <a:xfrm>
            <a:off x="3837465" y="3306287"/>
            <a:ext cx="2904030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34DE2-5487-7AD5-2C69-F051B3D29E01}"/>
              </a:ext>
            </a:extLst>
          </p:cNvPr>
          <p:cNvSpPr/>
          <p:nvPr/>
        </p:nvSpPr>
        <p:spPr bwMode="white">
          <a:xfrm>
            <a:off x="8274442" y="3296746"/>
            <a:ext cx="2904029" cy="5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00C305-A98F-D857-07FE-525F55345B4A}"/>
              </a:ext>
            </a:extLst>
          </p:cNvPr>
          <p:cNvSpPr/>
          <p:nvPr/>
        </p:nvSpPr>
        <p:spPr bwMode="white">
          <a:xfrm>
            <a:off x="1495198" y="4212717"/>
            <a:ext cx="533198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2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E6EB0-0F3D-95DE-1803-2138FD70E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10546"/>
            <a:ext cx="11340000" cy="4436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D55B8-44E0-9B18-CEB1-28B212C0F92C}"/>
              </a:ext>
            </a:extLst>
          </p:cNvPr>
          <p:cNvSpPr/>
          <p:nvPr/>
        </p:nvSpPr>
        <p:spPr bwMode="white">
          <a:xfrm>
            <a:off x="6189253" y="2260136"/>
            <a:ext cx="1142570" cy="5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715856-FC51-AAB5-C462-5F67B02270ED}"/>
              </a:ext>
            </a:extLst>
          </p:cNvPr>
          <p:cNvSpPr/>
          <p:nvPr/>
        </p:nvSpPr>
        <p:spPr bwMode="white">
          <a:xfrm>
            <a:off x="2628246" y="3176143"/>
            <a:ext cx="1104483" cy="4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EC1DF-F783-1037-458D-D0C9939C908A}"/>
              </a:ext>
            </a:extLst>
          </p:cNvPr>
          <p:cNvSpPr/>
          <p:nvPr/>
        </p:nvSpPr>
        <p:spPr bwMode="white">
          <a:xfrm>
            <a:off x="3313787" y="4082608"/>
            <a:ext cx="1770982" cy="4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2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68FFB-9B98-5310-4577-311A99997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F1346-D53E-792E-F529-59CC59DC08BA}"/>
              </a:ext>
            </a:extLst>
          </p:cNvPr>
          <p:cNvSpPr/>
          <p:nvPr/>
        </p:nvSpPr>
        <p:spPr bwMode="white">
          <a:xfrm>
            <a:off x="1169319" y="3281294"/>
            <a:ext cx="8255062" cy="4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91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82BCA-AA8B-9AE2-8B86-D594537B6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35" y="1196752"/>
            <a:ext cx="5142730" cy="506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80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4ACB0-2D9B-82FA-34BE-E07784A89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73" y="764704"/>
            <a:ext cx="41698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02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76184-E2A5-BE38-4CA5-9AF5767A6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196752"/>
            <a:ext cx="4654030" cy="507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43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CDB66-97FE-B770-1C52-701F883D7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6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4DE81-DB1E-96C1-36F6-B6621C41EC62}"/>
              </a:ext>
            </a:extLst>
          </p:cNvPr>
          <p:cNvSpPr/>
          <p:nvPr/>
        </p:nvSpPr>
        <p:spPr bwMode="white">
          <a:xfrm>
            <a:off x="7672443" y="2357871"/>
            <a:ext cx="409420" cy="35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84832-6C8D-1FEA-F8C6-B4844B2A035A}"/>
              </a:ext>
            </a:extLst>
          </p:cNvPr>
          <p:cNvSpPr/>
          <p:nvPr/>
        </p:nvSpPr>
        <p:spPr bwMode="white">
          <a:xfrm>
            <a:off x="8443677" y="3672781"/>
            <a:ext cx="2494609" cy="35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ABA22E-2403-8699-8D4C-99C54B6941E6}"/>
              </a:ext>
            </a:extLst>
          </p:cNvPr>
          <p:cNvSpPr/>
          <p:nvPr/>
        </p:nvSpPr>
        <p:spPr bwMode="white">
          <a:xfrm>
            <a:off x="1131234" y="4330236"/>
            <a:ext cx="2332745" cy="3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A07E3F-98A1-6A53-32F7-9242B32AFEAA}"/>
              </a:ext>
            </a:extLst>
          </p:cNvPr>
          <p:cNvSpPr/>
          <p:nvPr/>
        </p:nvSpPr>
        <p:spPr bwMode="white">
          <a:xfrm>
            <a:off x="7310629" y="4978163"/>
            <a:ext cx="1618639" cy="35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7E0B9E-BBC7-6461-6BFB-20DB784BEBE5}"/>
              </a:ext>
            </a:extLst>
          </p:cNvPr>
          <p:cNvSpPr/>
          <p:nvPr/>
        </p:nvSpPr>
        <p:spPr bwMode="white">
          <a:xfrm>
            <a:off x="1531133" y="5635618"/>
            <a:ext cx="2323224" cy="35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C84B53-922F-672D-6F05-440E5D87C9C8}"/>
              </a:ext>
            </a:extLst>
          </p:cNvPr>
          <p:cNvSpPr/>
          <p:nvPr/>
        </p:nvSpPr>
        <p:spPr bwMode="white">
          <a:xfrm>
            <a:off x="4035264" y="6302601"/>
            <a:ext cx="790277" cy="3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6D2E0-1F0F-B779-5069-0BC87DC20A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86077"/>
            <a:ext cx="11340000" cy="567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01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90618-729A-3E36-3E8C-38A7BE1BD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4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2A805-B090-2D73-D35B-22465A4D9E88}"/>
              </a:ext>
            </a:extLst>
          </p:cNvPr>
          <p:cNvSpPr/>
          <p:nvPr/>
        </p:nvSpPr>
        <p:spPr bwMode="white">
          <a:xfrm>
            <a:off x="10833551" y="1452794"/>
            <a:ext cx="285642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7B04C-6229-D68C-FF14-D8B0E9F5184F}"/>
              </a:ext>
            </a:extLst>
          </p:cNvPr>
          <p:cNvSpPr/>
          <p:nvPr/>
        </p:nvSpPr>
        <p:spPr bwMode="white">
          <a:xfrm>
            <a:off x="10843073" y="3426151"/>
            <a:ext cx="266599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216ABB7-AB57-A277-F0E7-8EA3955B2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180449"/>
            <a:ext cx="2081718" cy="243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8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5F6B2-E43E-4D5C-1FB4-5162964D2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3737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80577-A312-5780-DA1C-FA457B429BC2}"/>
              </a:ext>
            </a:extLst>
          </p:cNvPr>
          <p:cNvSpPr/>
          <p:nvPr/>
        </p:nvSpPr>
        <p:spPr bwMode="white">
          <a:xfrm>
            <a:off x="5321658" y="4056339"/>
            <a:ext cx="296143" cy="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88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