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42" r:id="rId3"/>
    <p:sldId id="341" r:id="rId4"/>
    <p:sldId id="340" r:id="rId5"/>
    <p:sldId id="339" r:id="rId6"/>
    <p:sldId id="324" r:id="rId7"/>
    <p:sldId id="347" r:id="rId8"/>
    <p:sldId id="346" r:id="rId9"/>
    <p:sldId id="344" r:id="rId10"/>
    <p:sldId id="343" r:id="rId11"/>
    <p:sldId id="338" r:id="rId12"/>
    <p:sldId id="336" r:id="rId13"/>
    <p:sldId id="335" r:id="rId14"/>
    <p:sldId id="334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C1AD39-D6A5-295C-9428-D090AC0E8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132856"/>
            <a:ext cx="7734300" cy="10191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003808-333F-D591-5135-46A83F7CB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5" y="3501008"/>
            <a:ext cx="76295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7E48E-BFC4-374C-83A9-097DAE18DD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6998"/>
            <a:ext cx="11340000" cy="3341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15FED-2235-0A52-FA4D-3FB4A1F17619}"/>
              </a:ext>
            </a:extLst>
          </p:cNvPr>
          <p:cNvSpPr/>
          <p:nvPr/>
        </p:nvSpPr>
        <p:spPr bwMode="white">
          <a:xfrm>
            <a:off x="10776423" y="1345197"/>
            <a:ext cx="285642" cy="2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F9256F-9585-1847-594E-C18534F3B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421666" y="4365104"/>
            <a:ext cx="3348668" cy="238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71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CCAB3-E741-A77F-86FB-D30BD86CF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916976" cy="32390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7F5B65-6C94-B63E-2C5C-A85275F5A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789040"/>
            <a:ext cx="5340608" cy="31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5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16139-5BDA-CE3A-C460-DC3A6A6DD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93A8F-1AA7-10E6-800C-0F7E2FA02096}"/>
              </a:ext>
            </a:extLst>
          </p:cNvPr>
          <p:cNvSpPr/>
          <p:nvPr/>
        </p:nvSpPr>
        <p:spPr bwMode="white">
          <a:xfrm>
            <a:off x="10281309" y="1471701"/>
            <a:ext cx="361813" cy="4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12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01390-F628-3C40-0898-C774F32EC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6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B9775-E735-3311-98C6-F7DBA4A8BA6B}"/>
              </a:ext>
            </a:extLst>
          </p:cNvPr>
          <p:cNvSpPr/>
          <p:nvPr/>
        </p:nvSpPr>
        <p:spPr bwMode="white">
          <a:xfrm>
            <a:off x="10281309" y="1586018"/>
            <a:ext cx="36181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9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BDB47-05F6-CA96-EA4D-12755C54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48680"/>
            <a:ext cx="9205008" cy="43516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E6BC56-E6CC-61C4-7B0E-0CC28B63D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861048"/>
            <a:ext cx="4244092" cy="294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06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3064C-67C0-6E41-BA79-61E14E108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312986" cy="5599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AEB97-1F2D-7E24-83CE-BD0180276962}"/>
              </a:ext>
            </a:extLst>
          </p:cNvPr>
          <p:cNvSpPr/>
          <p:nvPr/>
        </p:nvSpPr>
        <p:spPr bwMode="white">
          <a:xfrm>
            <a:off x="9768408" y="2204864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8DC5A6-74C1-0031-C5E8-637C0FDC7A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780928"/>
            <a:ext cx="4608702" cy="320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6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990CF-3BB4-DB94-191C-A61F64A2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280936" cy="5717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9EE68-8B72-9042-F5AF-ECEEE8BFC010}"/>
              </a:ext>
            </a:extLst>
          </p:cNvPr>
          <p:cNvSpPr/>
          <p:nvPr/>
        </p:nvSpPr>
        <p:spPr bwMode="white">
          <a:xfrm>
            <a:off x="9689442" y="2276873"/>
            <a:ext cx="439005" cy="6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4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6B0EA-494D-3EB4-4C56-A8245E71B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504" y="620688"/>
            <a:ext cx="9060992" cy="20773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EA58F5-5BF7-82D1-CE05-77C378EAA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862" y="2564904"/>
            <a:ext cx="7256600" cy="403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24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B2B98-B9F1-5D0D-2F76-9A928E7FD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146209"/>
            <a:ext cx="11340000" cy="2068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9D372-5FED-AC46-A68D-8762ABC07177}"/>
              </a:ext>
            </a:extLst>
          </p:cNvPr>
          <p:cNvSpPr/>
          <p:nvPr/>
        </p:nvSpPr>
        <p:spPr bwMode="white">
          <a:xfrm>
            <a:off x="9122087" y="1432226"/>
            <a:ext cx="485592" cy="4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D4BD84-8875-0A77-BDED-DCD21B3FC10F}"/>
              </a:ext>
            </a:extLst>
          </p:cNvPr>
          <p:cNvSpPr/>
          <p:nvPr/>
        </p:nvSpPr>
        <p:spPr bwMode="white">
          <a:xfrm>
            <a:off x="2561835" y="2490490"/>
            <a:ext cx="523677" cy="4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DE7BA8-8AA0-F173-FEB9-DABBD5EAD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492896"/>
            <a:ext cx="7256600" cy="403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9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37CC1-CCFF-05B7-C861-D2A9FA747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296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DAE7A-BDDC-9CE8-9148-1470A58330AB}"/>
              </a:ext>
            </a:extLst>
          </p:cNvPr>
          <p:cNvSpPr/>
          <p:nvPr/>
        </p:nvSpPr>
        <p:spPr bwMode="white">
          <a:xfrm>
            <a:off x="2128969" y="2487334"/>
            <a:ext cx="2294659" cy="5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4CC73-CF85-78B3-ED54-41ED723CB8D9}"/>
              </a:ext>
            </a:extLst>
          </p:cNvPr>
          <p:cNvSpPr/>
          <p:nvPr/>
        </p:nvSpPr>
        <p:spPr bwMode="white">
          <a:xfrm>
            <a:off x="4337936" y="3545009"/>
            <a:ext cx="3265843" cy="5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51840-89C7-335E-77F8-947B6631FF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324" y="836712"/>
            <a:ext cx="45993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361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16FCC-4CF0-A793-84EA-245907C45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1151992"/>
            <a:ext cx="11340000" cy="2068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D4AAD-9ED3-D0B8-34AF-F946E9248C6C}"/>
              </a:ext>
            </a:extLst>
          </p:cNvPr>
          <p:cNvSpPr/>
          <p:nvPr/>
        </p:nvSpPr>
        <p:spPr bwMode="white">
          <a:xfrm>
            <a:off x="1991544" y="2391400"/>
            <a:ext cx="1247505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85A73A-18A7-FA26-E1DB-49AF0DB10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564904"/>
            <a:ext cx="7256600" cy="403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0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CF675-EBC3-55DD-DB47-8D160BDCB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154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1EFB80-4F6E-1E57-278F-99D88EE542DF}"/>
              </a:ext>
            </a:extLst>
          </p:cNvPr>
          <p:cNvSpPr/>
          <p:nvPr/>
        </p:nvSpPr>
        <p:spPr bwMode="white">
          <a:xfrm>
            <a:off x="7760286" y="3502585"/>
            <a:ext cx="1104483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3359BB-340F-FEF9-C234-1F592C068958}"/>
              </a:ext>
            </a:extLst>
          </p:cNvPr>
          <p:cNvSpPr/>
          <p:nvPr/>
        </p:nvSpPr>
        <p:spPr bwMode="white">
          <a:xfrm>
            <a:off x="2076004" y="4550692"/>
            <a:ext cx="1628161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5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87A90-59EB-986C-560A-58F0E13B1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687" y="908720"/>
            <a:ext cx="46886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60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E3148-8EAE-A1FB-8544-C9549A8DB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614286"/>
            <a:ext cx="5035330" cy="627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12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71AFD-CBE6-9724-97F4-27731AD78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1484784"/>
            <a:ext cx="5500488" cy="41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08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1FE51-6A8D-8A5B-A15E-2D47B7E12E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8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50DEE-53A9-1EE5-534B-885F38FBFBEC}"/>
              </a:ext>
            </a:extLst>
          </p:cNvPr>
          <p:cNvSpPr/>
          <p:nvPr/>
        </p:nvSpPr>
        <p:spPr bwMode="white">
          <a:xfrm>
            <a:off x="3444937" y="4351504"/>
            <a:ext cx="771234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3DC2B7-842E-5185-FBC2-636EA6FE5D92}"/>
              </a:ext>
            </a:extLst>
          </p:cNvPr>
          <p:cNvSpPr/>
          <p:nvPr/>
        </p:nvSpPr>
        <p:spPr bwMode="white">
          <a:xfrm>
            <a:off x="6149017" y="4351504"/>
            <a:ext cx="771234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1EB3AE-F643-C4A4-B313-6A647CF9041A}"/>
              </a:ext>
            </a:extLst>
          </p:cNvPr>
          <p:cNvSpPr/>
          <p:nvPr/>
        </p:nvSpPr>
        <p:spPr bwMode="white">
          <a:xfrm>
            <a:off x="4692241" y="5018959"/>
            <a:ext cx="790277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BAEA72-638F-4D69-138F-550054924E1E}"/>
              </a:ext>
            </a:extLst>
          </p:cNvPr>
          <p:cNvSpPr/>
          <p:nvPr/>
        </p:nvSpPr>
        <p:spPr bwMode="white">
          <a:xfrm>
            <a:off x="3273551" y="5705485"/>
            <a:ext cx="742670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C4F3A3-09E1-8732-2980-71CA5A7D7D06}"/>
              </a:ext>
            </a:extLst>
          </p:cNvPr>
          <p:cNvSpPr/>
          <p:nvPr/>
        </p:nvSpPr>
        <p:spPr bwMode="white">
          <a:xfrm>
            <a:off x="6891687" y="5686415"/>
            <a:ext cx="3084937" cy="36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DE2A0-B0F9-FDC7-5AA4-E1B8C071E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8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CDB06-1D30-EC26-CA00-8DFB980080A5}"/>
              </a:ext>
            </a:extLst>
          </p:cNvPr>
          <p:cNvSpPr/>
          <p:nvPr/>
        </p:nvSpPr>
        <p:spPr bwMode="white">
          <a:xfrm>
            <a:off x="6891687" y="2044474"/>
            <a:ext cx="1199697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640CE-008F-87E2-720A-2E27FF647446}"/>
              </a:ext>
            </a:extLst>
          </p:cNvPr>
          <p:cNvSpPr/>
          <p:nvPr/>
        </p:nvSpPr>
        <p:spPr bwMode="white">
          <a:xfrm>
            <a:off x="1140755" y="2721843"/>
            <a:ext cx="1532947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766E8-AC05-55F1-13A4-F8475AA0693A}"/>
              </a:ext>
            </a:extLst>
          </p:cNvPr>
          <p:cNvSpPr/>
          <p:nvPr/>
        </p:nvSpPr>
        <p:spPr bwMode="white">
          <a:xfrm>
            <a:off x="4387556" y="2721843"/>
            <a:ext cx="1551989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BFBA0-F361-92C2-0FA5-CF5C8ED28CEE}"/>
              </a:ext>
            </a:extLst>
          </p:cNvPr>
          <p:cNvSpPr/>
          <p:nvPr/>
        </p:nvSpPr>
        <p:spPr bwMode="white">
          <a:xfrm>
            <a:off x="6453702" y="4067040"/>
            <a:ext cx="809319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FB8CC6-074B-5E63-231F-7769567D1A77}"/>
              </a:ext>
            </a:extLst>
          </p:cNvPr>
          <p:cNvSpPr/>
          <p:nvPr/>
        </p:nvSpPr>
        <p:spPr bwMode="white">
          <a:xfrm>
            <a:off x="2854609" y="4734869"/>
            <a:ext cx="1542468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3CD3F-FF15-4333-5BE4-38B6E94B8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26" y="1151992"/>
            <a:ext cx="11340000" cy="264076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BAF5C6C-6F10-FA78-54FA-4A48669DAA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713906" y="3717032"/>
            <a:ext cx="3863792" cy="275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72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50446-53CC-C9D6-936C-1FC34AC54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87C2E-99B9-E5EB-758E-6054A19059AD}"/>
              </a:ext>
            </a:extLst>
          </p:cNvPr>
          <p:cNvSpPr/>
          <p:nvPr/>
        </p:nvSpPr>
        <p:spPr bwMode="white">
          <a:xfrm>
            <a:off x="10757380" y="1587584"/>
            <a:ext cx="285642" cy="27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