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43397"/>
            <a:ext cx="1173480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92510"/>
            <a:ext cx="117157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22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90775"/>
            <a:ext cx="116205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90775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60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6350"/>
            <a:ext cx="116871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1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381250"/>
            <a:ext cx="116681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8969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38300"/>
            <a:ext cx="117919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44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1257300"/>
            <a:ext cx="85629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4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55737"/>
            <a:ext cx="118395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55737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46650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4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771775"/>
            <a:ext cx="11639550" cy="131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009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3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14537"/>
            <a:ext cx="117538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01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294978"/>
            <a:ext cx="74104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69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47862"/>
            <a:ext cx="117348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57400"/>
            <a:ext cx="116871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49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95" y="1269280"/>
            <a:ext cx="11321529" cy="55440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928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1325" y="5644511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0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2695"/>
            <a:ext cx="10990064" cy="55806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86916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70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9687"/>
            <a:ext cx="115728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05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633412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412776"/>
            <a:ext cx="4638675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1413" y="429309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299" y="5091749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0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52587"/>
            <a:ext cx="109918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637672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2710" y="2355302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6836" y="2366877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7434" y="3825287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73525" y="3825287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2740" y="4566067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0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0612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08312"/>
            <a:ext cx="10887075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349002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7018" y="2124506"/>
            <a:ext cx="19030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7069" y="2761114"/>
            <a:ext cx="10551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0588" y="3513468"/>
            <a:ext cx="10551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82345" y="4242674"/>
            <a:ext cx="42001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3508" y="4983454"/>
            <a:ext cx="104931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3508" y="6333256"/>
            <a:ext cx="1933575" cy="85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7356" y="6333256"/>
            <a:ext cx="1933575" cy="857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09808" y="5770531"/>
            <a:ext cx="25979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0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533633" cy="53739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5373216"/>
            <a:ext cx="33123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2785" y="5373216"/>
            <a:ext cx="6397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2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09775"/>
            <a:ext cx="109632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009775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7362" y="2750555"/>
            <a:ext cx="14804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2512" y="3479760"/>
            <a:ext cx="4014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7930" y="4208966"/>
            <a:ext cx="76283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47825"/>
            <a:ext cx="111918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115260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1245" y="4585245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3488" y="4585245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77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62794"/>
            <a:ext cx="117919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4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28825"/>
            <a:ext cx="109728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71587"/>
            <a:ext cx="110871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103680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718045"/>
            <a:ext cx="103680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447250"/>
            <a:ext cx="103680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21088"/>
            <a:ext cx="80647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7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1096327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702" y="3976861"/>
            <a:ext cx="9848850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2564904"/>
            <a:ext cx="7992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6887" y="3317259"/>
            <a:ext cx="103297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0589" y="4077072"/>
            <a:ext cx="58215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4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776537"/>
            <a:ext cx="11706225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4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36712"/>
            <a:ext cx="11582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1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47875"/>
            <a:ext cx="109632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780928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5138" y="2780928"/>
            <a:ext cx="18871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7168" y="3533282"/>
            <a:ext cx="2055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7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00250"/>
            <a:ext cx="110204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9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28825"/>
            <a:ext cx="110394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9794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1784" y="346127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2224" y="4221088"/>
            <a:ext cx="18177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3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90725"/>
            <a:ext cx="109156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990725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2804" y="2754654"/>
            <a:ext cx="7116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7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74018"/>
            <a:ext cx="110585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68022"/>
            <a:ext cx="10353798" cy="32733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9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38337"/>
            <a:ext cx="1178242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57301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6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4962"/>
            <a:ext cx="116776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0080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66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6986"/>
            <a:ext cx="116681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3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770" y="1195092"/>
            <a:ext cx="9801806" cy="4337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30" y="1770200"/>
            <a:ext cx="10585176" cy="502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27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52587"/>
            <a:ext cx="116490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5436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35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24112"/>
            <a:ext cx="1162050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411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2025-08-26T03:38:09Z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