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37481"/>
            <a:ext cx="11849100" cy="429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19300"/>
            <a:ext cx="116395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0892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22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038350"/>
            <a:ext cx="1153477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60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4585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72514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91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556223"/>
            <a:ext cx="10801350" cy="2105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41277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287118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98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386012"/>
            <a:ext cx="11658600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44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196752"/>
            <a:ext cx="73628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4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38300"/>
            <a:ext cx="115347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672133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64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62112"/>
            <a:ext cx="117252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66211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37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71650"/>
            <a:ext cx="1173480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802923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017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88840"/>
            <a:ext cx="768667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69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47862"/>
            <a:ext cx="11734800" cy="296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955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645024"/>
            <a:ext cx="7286625" cy="133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2" y="155679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49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8170"/>
            <a:ext cx="11305256" cy="5515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40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990725"/>
            <a:ext cx="109823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70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05655"/>
            <a:ext cx="9793088" cy="5363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055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24012"/>
            <a:ext cx="110109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624012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65754" y="2330067"/>
            <a:ext cx="13981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84731" y="3070846"/>
            <a:ext cx="83114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32772" y="3742178"/>
            <a:ext cx="83114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72083" y="4540831"/>
            <a:ext cx="227564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20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366962"/>
            <a:ext cx="10944225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366962"/>
            <a:ext cx="1296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85188" y="3140968"/>
            <a:ext cx="17669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296" y="3140968"/>
            <a:ext cx="124895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601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57350"/>
            <a:ext cx="109728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679608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3094" y="2374089"/>
            <a:ext cx="21969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52493" y="3114869"/>
            <a:ext cx="9591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65141" y="3114869"/>
            <a:ext cx="9591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4102" y="4608003"/>
            <a:ext cx="158205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00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371725"/>
            <a:ext cx="11010900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371725"/>
            <a:ext cx="1656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78500" y="3806986"/>
            <a:ext cx="11414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52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00175"/>
            <a:ext cx="110013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924944"/>
            <a:ext cx="10441160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35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100262"/>
            <a:ext cx="103632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77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235" y="2478435"/>
            <a:ext cx="5419725" cy="4276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024" y="2478435"/>
            <a:ext cx="5112568" cy="423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34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81112"/>
            <a:ext cx="116300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5850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814845"/>
            <a:ext cx="9290463" cy="4998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977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447925"/>
            <a:ext cx="10896600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906019"/>
            <a:ext cx="48965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943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63275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202410"/>
            <a:ext cx="6057900" cy="66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133235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02847" y="2084713"/>
            <a:ext cx="90677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7505" y="2813918"/>
            <a:ext cx="121534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7166" y="3573016"/>
            <a:ext cx="784341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26402" y="4221088"/>
            <a:ext cx="393349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4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061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2852936"/>
            <a:ext cx="10330061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6" y="5755961"/>
            <a:ext cx="482453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017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452687"/>
            <a:ext cx="10963275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901256"/>
            <a:ext cx="9937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72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786062"/>
            <a:ext cx="11572875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9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96393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73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005012"/>
            <a:ext cx="110680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005012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0892" y="2711068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52582" y="3474997"/>
            <a:ext cx="206775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27822" y="4204202"/>
            <a:ext cx="391625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97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289645"/>
            <a:ext cx="109347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988840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2918" y="2752769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90498" y="3481974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82012" y="3505124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35986" y="5692739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891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50673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5112" y="1436588"/>
            <a:ext cx="1495425" cy="49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462" y="2131293"/>
            <a:ext cx="11649075" cy="2809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84792" y="151266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01281" y="290492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764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395537"/>
            <a:ext cx="11020425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176970"/>
            <a:ext cx="10513168" cy="1476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957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414587"/>
            <a:ext cx="11525250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414587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664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7451"/>
            <a:ext cx="117252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53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00250"/>
            <a:ext cx="117157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06084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542407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27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62112"/>
            <a:ext cx="117062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35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3" y="1256109"/>
            <a:ext cx="11479262" cy="55111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91683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412759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9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2025-08-26T03:54:24Z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