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6898"/>
            <a:ext cx="116395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24087"/>
            <a:ext cx="116681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821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6614"/>
            <a:ext cx="116776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47812"/>
            <a:ext cx="115919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2388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5685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886"/>
            <a:ext cx="11017224" cy="547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9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1427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138501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44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5919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3975"/>
            <a:ext cx="117252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3975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71347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8262"/>
            <a:ext cx="11630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71687"/>
            <a:ext cx="115919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25320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1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476375"/>
            <a:ext cx="103251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5517232"/>
            <a:ext cx="104108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9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4925"/>
            <a:ext cx="11715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9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52637"/>
            <a:ext cx="110775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0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7597"/>
            <a:ext cx="10729192" cy="547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0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57312"/>
            <a:ext cx="110204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6038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107" y="4221088"/>
            <a:ext cx="11794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5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00212"/>
            <a:ext cx="109823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20888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1957" y="3126944"/>
            <a:ext cx="13020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6535" y="3861048"/>
            <a:ext cx="20814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5032" y="4543845"/>
            <a:ext cx="1026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362200"/>
            <a:ext cx="109442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37043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6396" y="312278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5338" y="380569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0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966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45024"/>
            <a:ext cx="5686425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340768"/>
            <a:ext cx="1463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270" y="2058399"/>
            <a:ext cx="12153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5222" y="2799179"/>
            <a:ext cx="23866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0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89087"/>
            <a:ext cx="11001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60848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9201" y="2755329"/>
            <a:ext cx="8243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7272" y="2755329"/>
            <a:ext cx="2776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3844" y="3472959"/>
            <a:ext cx="10017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1752" y="4190590"/>
            <a:ext cx="1938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6749" y="5625851"/>
            <a:ext cx="53594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19350"/>
            <a:ext cx="116776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6584"/>
            <a:ext cx="10801200" cy="55992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5274" y="270647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9622" y="4813062"/>
            <a:ext cx="1998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6781" y="5507543"/>
            <a:ext cx="15031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20011" y="6178875"/>
            <a:ext cx="1987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77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76450"/>
            <a:ext cx="117538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09750"/>
            <a:ext cx="108108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59766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99488"/>
            <a:ext cx="87849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6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09687"/>
            <a:ext cx="109347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501008"/>
            <a:ext cx="28030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4154" y="4183914"/>
            <a:ext cx="104191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4154" y="4889970"/>
            <a:ext cx="58879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809750"/>
            <a:ext cx="109156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76972"/>
            <a:ext cx="10585176" cy="2196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35" y="2780928"/>
            <a:ext cx="108680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86202"/>
            <a:ext cx="8352928" cy="558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1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71687"/>
            <a:ext cx="109442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5933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3120" y="2730664"/>
            <a:ext cx="9649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7075" y="342900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3764" y="414908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62075"/>
            <a:ext cx="10944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3024" y="3461385"/>
            <a:ext cx="20487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5931" y="4155866"/>
            <a:ext cx="933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0720" y="4861921"/>
            <a:ext cx="933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85887"/>
            <a:ext cx="10868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01199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5012" y="414173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33512"/>
            <a:ext cx="10934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37232"/>
            <a:ext cx="10363894" cy="2152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1719262"/>
            <a:ext cx="7724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6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62075"/>
            <a:ext cx="115919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7252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086417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38400"/>
            <a:ext cx="115824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69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7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2575"/>
            <a:ext cx="115728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068277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2025-08-26T03:54:56Z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