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66614"/>
            <a:ext cx="117824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14550"/>
            <a:ext cx="116205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2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634"/>
            <a:ext cx="11521280" cy="5562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3569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60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57362"/>
            <a:ext cx="115443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4489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1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14500"/>
            <a:ext cx="115252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145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979" y="2636912"/>
            <a:ext cx="5137062" cy="402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44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25377"/>
            <a:ext cx="291465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41773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4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561022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619321"/>
            <a:ext cx="4514850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4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7312"/>
            <a:ext cx="116395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332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3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8803"/>
            <a:ext cx="116776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01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76362"/>
            <a:ext cx="115538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8960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3252" y="34499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69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47862"/>
            <a:ext cx="117348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776537"/>
            <a:ext cx="11601450" cy="130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7653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49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9212"/>
            <a:ext cx="117062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3829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7433" y="353829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5960" y="42210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1944" y="4950293"/>
            <a:ext cx="10737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0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9361"/>
            <a:ext cx="104965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9014" y="2922494"/>
            <a:ext cx="18848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4939" y="3640124"/>
            <a:ext cx="9426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7536" y="5086959"/>
            <a:ext cx="9426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70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33537"/>
            <a:ext cx="110013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63353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9606" y="2374317"/>
            <a:ext cx="13826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1550" y="3080372"/>
            <a:ext cx="13826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2786" y="3809577"/>
            <a:ext cx="13826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39166" y="4561932"/>
            <a:ext cx="13826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05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33587"/>
            <a:ext cx="109251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7874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1651" y="418146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0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00300"/>
            <a:ext cx="116681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60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13903"/>
            <a:ext cx="7056784" cy="659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00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19250"/>
            <a:ext cx="110299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86104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861048"/>
            <a:ext cx="1141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9538" y="4590253"/>
            <a:ext cx="9423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5482" y="4590253"/>
            <a:ext cx="9423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2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252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5952" y="364258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3546" y="4365104"/>
            <a:ext cx="33104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8351" y="5082734"/>
            <a:ext cx="12633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09737"/>
            <a:ext cx="110013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7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14550"/>
            <a:ext cx="117919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4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124075"/>
            <a:ext cx="108870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6266" y="2780928"/>
            <a:ext cx="932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8842" y="3477858"/>
            <a:ext cx="932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06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14550"/>
            <a:ext cx="115347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97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1490662"/>
            <a:ext cx="69818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94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64704"/>
            <a:ext cx="110109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2021" y="2060848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4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433637"/>
            <a:ext cx="109061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43363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01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516" y="1268760"/>
            <a:ext cx="94583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88840"/>
            <a:ext cx="102584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7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695450"/>
            <a:ext cx="103251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20888"/>
            <a:ext cx="82089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103794"/>
            <a:ext cx="82089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798275"/>
            <a:ext cx="82089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541" y="4481181"/>
            <a:ext cx="82089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9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3025"/>
            <a:ext cx="108870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780928"/>
            <a:ext cx="1728192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3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447925"/>
            <a:ext cx="104679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7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58085"/>
            <a:ext cx="9769351" cy="555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89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681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14225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6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81175"/>
            <a:ext cx="109537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65397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0996" y="3165397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95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114550"/>
            <a:ext cx="108870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01008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195489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01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47912"/>
            <a:ext cx="1162050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9289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66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94420"/>
            <a:ext cx="117538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2210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3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2816"/>
            <a:ext cx="116586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89" y="4519389"/>
            <a:ext cx="7724775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6288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27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800"/>
            <a:ext cx="116586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996952"/>
            <a:ext cx="600075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110" y="2996952"/>
            <a:ext cx="310515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776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268760"/>
            <a:ext cx="604867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328498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2025-08-26T03:46:27Z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