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0331"/>
            <a:ext cx="116490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32148"/>
            <a:ext cx="116205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5696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62143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57400"/>
            <a:ext cx="115252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574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60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57300"/>
            <a:ext cx="116300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1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869160"/>
            <a:ext cx="868680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26876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349109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44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43012"/>
            <a:ext cx="115919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2153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8465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4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43062"/>
            <a:ext cx="116014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4306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09775"/>
            <a:ext cx="116205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628800"/>
            <a:ext cx="70389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01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41168"/>
            <a:ext cx="87439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359783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69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47862"/>
            <a:ext cx="117348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49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340768"/>
            <a:ext cx="67437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0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47837"/>
            <a:ext cx="109918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747837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764" y="2477042"/>
            <a:ext cx="17619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1" y="2477042"/>
            <a:ext cx="14039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4697" y="3958602"/>
            <a:ext cx="10507927" cy="1630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70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95400"/>
            <a:ext cx="109823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5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66837"/>
            <a:ext cx="109251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60848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7264" y="2720605"/>
            <a:ext cx="65349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0091" y="4213739"/>
            <a:ext cx="13116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6242" y="4954519"/>
            <a:ext cx="49597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0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09787"/>
            <a:ext cx="109823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200" y="3426661"/>
            <a:ext cx="10479961" cy="1370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0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62100"/>
            <a:ext cx="109918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00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395537"/>
            <a:ext cx="1092517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76970"/>
            <a:ext cx="10513168" cy="1764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1625"/>
            <a:ext cx="117062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3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100137"/>
            <a:ext cx="82867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695350"/>
            <a:ext cx="5616624" cy="40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4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5169"/>
            <a:ext cx="109156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06084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1877" y="206084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9102" y="3577132"/>
            <a:ext cx="18914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4352635"/>
            <a:ext cx="2294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472" y="5174437"/>
            <a:ext cx="8616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6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297144" cy="50319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240767"/>
            <a:ext cx="6690320" cy="5854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268760"/>
            <a:ext cx="1073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7670" y="1951666"/>
            <a:ext cx="1073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5853" y="2692445"/>
            <a:ext cx="1073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64395" y="2708920"/>
            <a:ext cx="1073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1256" y="3429000"/>
            <a:ext cx="1073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73012" y="4181355"/>
            <a:ext cx="24753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69519" y="4945283"/>
            <a:ext cx="1073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46632" y="5639764"/>
            <a:ext cx="28057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83109" y="6241647"/>
            <a:ext cx="1073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7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719387"/>
            <a:ext cx="10896600" cy="141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0100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4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767012"/>
            <a:ext cx="1159192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4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52128"/>
            <a:ext cx="111156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1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251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49290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0750" y="2233687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0431" y="302076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2259" y="3784695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34845" y="4594922"/>
            <a:ext cx="15636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8637" y="5335702"/>
            <a:ext cx="8229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7730" y="5335702"/>
            <a:ext cx="21903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7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357437"/>
            <a:ext cx="108489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35743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9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0502"/>
            <a:ext cx="109918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645024"/>
            <a:ext cx="8111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534" y="4432102"/>
            <a:ext cx="8111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5196031"/>
            <a:ext cx="8111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534" y="5983109"/>
            <a:ext cx="8111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3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90675"/>
            <a:ext cx="110490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590675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9426" y="2372030"/>
            <a:ext cx="20431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6954" y="3140968"/>
            <a:ext cx="31652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7146" y="4703550"/>
            <a:ext cx="66890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7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62112"/>
            <a:ext cx="115538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7281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96043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6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86012"/>
            <a:ext cx="116586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0827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6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4885"/>
            <a:ext cx="115919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3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02" y="1916832"/>
            <a:ext cx="1158240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37715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268509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27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00262"/>
            <a:ext cx="116967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62819"/>
            <a:ext cx="108299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2025-08-26T03:50:21Z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