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95400"/>
            <a:ext cx="116300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3056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132856"/>
            <a:ext cx="1381125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19010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992" y="1484784"/>
            <a:ext cx="542925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340768"/>
            <a:ext cx="62198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6102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781228"/>
            <a:ext cx="96964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1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00225"/>
            <a:ext cx="115157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173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37484"/>
            <a:ext cx="36480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44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12776"/>
            <a:ext cx="74199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76462"/>
            <a:ext cx="116586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7646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654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66937"/>
            <a:ext cx="116871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40768"/>
            <a:ext cx="84963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01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33525"/>
            <a:ext cx="116205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3352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3594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69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47862"/>
            <a:ext cx="117348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7378"/>
            <a:ext cx="116967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9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132856"/>
            <a:ext cx="725805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0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19312"/>
            <a:ext cx="115919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193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70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14512"/>
            <a:ext cx="117062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5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90487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20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76375"/>
            <a:ext cx="109251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76375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9283" y="2159282"/>
            <a:ext cx="8071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7703" y="3525095"/>
            <a:ext cx="18280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3926" y="3501008"/>
            <a:ext cx="20646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66135" y="4173278"/>
            <a:ext cx="11182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0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62087"/>
            <a:ext cx="109156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3" y="1462087"/>
            <a:ext cx="20014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4909" y="2098694"/>
            <a:ext cx="9426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4686" y="2098694"/>
            <a:ext cx="36238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7071" y="3464507"/>
            <a:ext cx="192306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97071" y="4147413"/>
            <a:ext cx="192306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0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422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143" y="4581128"/>
            <a:ext cx="1045845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256294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0471" y="1904476"/>
            <a:ext cx="11839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6977" y="4627428"/>
            <a:ext cx="9468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774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725144"/>
            <a:ext cx="108012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66937"/>
            <a:ext cx="115824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19325"/>
            <a:ext cx="116490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4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14475"/>
            <a:ext cx="109537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502009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5492" y="2798374"/>
            <a:ext cx="26329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8950" y="3481281"/>
            <a:ext cx="11553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8606" y="4094739"/>
            <a:ext cx="11553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9126" y="4106314"/>
            <a:ext cx="21290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7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6119"/>
            <a:ext cx="109537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9611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9848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6932" y="1939982"/>
            <a:ext cx="11395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9818" y="3247922"/>
            <a:ext cx="66207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0973" y="4579010"/>
            <a:ext cx="49756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2529" y="5227193"/>
            <a:ext cx="8310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27942" y="5227193"/>
            <a:ext cx="8310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71426" y="5898524"/>
            <a:ext cx="33564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4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85950"/>
            <a:ext cx="116014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4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251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6093296"/>
            <a:ext cx="41004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01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666875"/>
            <a:ext cx="9801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484784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7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57350"/>
            <a:ext cx="110204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6821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9822" y="294380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766" y="4136000"/>
            <a:ext cx="10598858" cy="2029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9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343150"/>
            <a:ext cx="108585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89328"/>
            <a:ext cx="10441160" cy="2771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3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18989"/>
            <a:ext cx="108680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58070"/>
            <a:ext cx="10330556" cy="3107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7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329"/>
            <a:ext cx="109918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105851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65036"/>
            <a:ext cx="105851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9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6014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6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614612"/>
            <a:ext cx="1091565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6970"/>
            <a:ext cx="10729192" cy="1620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95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3975"/>
            <a:ext cx="115728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9675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6953" y="375475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6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52662"/>
            <a:ext cx="115919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5621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3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5425"/>
            <a:ext cx="117062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27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90700"/>
            <a:ext cx="116490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81807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46245" y="390152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3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73208" cy="54846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6165304"/>
            <a:ext cx="67687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2025-08-26T03:42:12Z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