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24" r:id="rId2"/>
    <p:sldId id="366" r:id="rId3"/>
    <p:sldId id="365" r:id="rId4"/>
    <p:sldId id="363" r:id="rId5"/>
    <p:sldId id="362" r:id="rId6"/>
    <p:sldId id="361" r:id="rId7"/>
    <p:sldId id="358" r:id="rId8"/>
    <p:sldId id="357" r:id="rId9"/>
    <p:sldId id="356" r:id="rId10"/>
    <p:sldId id="354" r:id="rId11"/>
    <p:sldId id="353" r:id="rId12"/>
    <p:sldId id="351" r:id="rId13"/>
    <p:sldId id="349" r:id="rId14"/>
    <p:sldId id="348" r:id="rId15"/>
    <p:sldId id="347" r:id="rId16"/>
    <p:sldId id="344" r:id="rId17"/>
    <p:sldId id="367" r:id="rId18"/>
    <p:sldId id="368" r:id="rId19"/>
    <p:sldId id="342" r:id="rId20"/>
    <p:sldId id="341" r:id="rId21"/>
    <p:sldId id="369" r:id="rId22"/>
    <p:sldId id="371" r:id="rId23"/>
    <p:sldId id="370" r:id="rId24"/>
    <p:sldId id="338" r:id="rId25"/>
    <p:sldId id="337" r:id="rId26"/>
    <p:sldId id="336" r:id="rId27"/>
    <p:sldId id="373" r:id="rId28"/>
    <p:sldId id="372" r:id="rId29"/>
    <p:sldId id="334" r:id="rId30"/>
    <p:sldId id="374" r:id="rId31"/>
    <p:sldId id="375" r:id="rId32"/>
    <p:sldId id="331" r:id="rId33"/>
    <p:sldId id="330" r:id="rId34"/>
    <p:sldId id="329" r:id="rId35"/>
    <p:sldId id="327" r:id="rId36"/>
    <p:sldId id="377" r:id="rId37"/>
    <p:sldId id="376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403927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4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0.png"/><Relationship Id="rId4" Type="http://schemas.openxmlformats.org/officeDocument/2006/relationships/image" Target="../media/image4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43833B-B599-53F7-2F30-C0420416BB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498"/>
          <a:stretch/>
        </p:blipFill>
        <p:spPr>
          <a:xfrm>
            <a:off x="3516032" y="2985537"/>
            <a:ext cx="5159936" cy="8869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CAD8D3-34AD-7D12-845F-0C281438CA4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45462"/>
            <a:ext cx="11340000" cy="331964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49AF4E-F3A8-E689-3884-54AF5C318EA7}"/>
              </a:ext>
            </a:extLst>
          </p:cNvPr>
          <p:cNvSpPr/>
          <p:nvPr/>
        </p:nvSpPr>
        <p:spPr bwMode="white">
          <a:xfrm>
            <a:off x="10758336" y="3249017"/>
            <a:ext cx="276120" cy="3052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309B666-0FB1-8913-27DE-FDD6F28D00A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7" t="-2917" r="37353"/>
          <a:stretch/>
        </p:blipFill>
        <p:spPr>
          <a:xfrm>
            <a:off x="3509624" y="3926528"/>
            <a:ext cx="3162440" cy="2958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5552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AB6FD5-8DC5-AD6D-58A6-9CDEB0DF2F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196752"/>
            <a:ext cx="11340000" cy="13641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D523626-CF13-65F6-81B3-ED8B9C955A45}"/>
              </a:ext>
            </a:extLst>
          </p:cNvPr>
          <p:cNvSpPr/>
          <p:nvPr/>
        </p:nvSpPr>
        <p:spPr bwMode="white">
          <a:xfrm>
            <a:off x="9791688" y="2017167"/>
            <a:ext cx="790278" cy="333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309B666-0FB1-8913-27DE-FDD6F28D00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52" t="16922" r="16398" b="1"/>
          <a:stretch/>
        </p:blipFill>
        <p:spPr>
          <a:xfrm>
            <a:off x="4864492" y="3823745"/>
            <a:ext cx="2160240" cy="2828047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351B3312-13BE-A8F6-FC2C-878D6E63EDD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8695" y="2560930"/>
            <a:ext cx="11340000" cy="1262815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D822F4-5ADC-1C29-05DC-83F55800543E}"/>
              </a:ext>
            </a:extLst>
          </p:cNvPr>
          <p:cNvSpPr/>
          <p:nvPr/>
        </p:nvSpPr>
        <p:spPr bwMode="white">
          <a:xfrm>
            <a:off x="7028518" y="3326272"/>
            <a:ext cx="2523173" cy="392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667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C74242-25E0-DFD0-75DD-7202ECB016E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195546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15FC34-6D3A-0436-A481-A233908DDD37}"/>
              </a:ext>
            </a:extLst>
          </p:cNvPr>
          <p:cNvSpPr/>
          <p:nvPr/>
        </p:nvSpPr>
        <p:spPr bwMode="white">
          <a:xfrm>
            <a:off x="1570174" y="2766359"/>
            <a:ext cx="276120" cy="305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8E17368-E1F4-A40D-D75D-35B819ACF3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57" r="72913"/>
          <a:stretch/>
        </p:blipFill>
        <p:spPr>
          <a:xfrm>
            <a:off x="4151784" y="2996952"/>
            <a:ext cx="3071704" cy="3515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334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E9C765-3156-1D77-DF2F-505B277627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348880"/>
            <a:ext cx="11340000" cy="199347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A88088-8A53-C948-3767-99EA9B7BA141}"/>
              </a:ext>
            </a:extLst>
          </p:cNvPr>
          <p:cNvSpPr/>
          <p:nvPr/>
        </p:nvSpPr>
        <p:spPr bwMode="white">
          <a:xfrm>
            <a:off x="1670747" y="3865446"/>
            <a:ext cx="447506" cy="3052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623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4B995A-7ED7-034A-FA6D-BDC0ADD953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268760"/>
            <a:ext cx="11340000" cy="247072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64A437-3F7C-C547-B67D-1919F9E60152}"/>
              </a:ext>
            </a:extLst>
          </p:cNvPr>
          <p:cNvSpPr/>
          <p:nvPr/>
        </p:nvSpPr>
        <p:spPr bwMode="white">
          <a:xfrm>
            <a:off x="10625036" y="2613827"/>
            <a:ext cx="895012" cy="40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E3D858-BCC7-EB60-F39F-1E89E99B4CCD}"/>
              </a:ext>
            </a:extLst>
          </p:cNvPr>
          <p:cNvSpPr/>
          <p:nvPr/>
        </p:nvSpPr>
        <p:spPr bwMode="white">
          <a:xfrm>
            <a:off x="1160754" y="3233893"/>
            <a:ext cx="457027" cy="400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8E17368-E1F4-A40D-D75D-35B819ACF3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72" t="11370" r="38623"/>
          <a:stretch/>
        </p:blipFill>
        <p:spPr>
          <a:xfrm>
            <a:off x="4439816" y="3613659"/>
            <a:ext cx="3096344" cy="3155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924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7847DF-1578-9624-18EE-98413918467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124592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135FFB-C703-9389-6A3A-6BCC7385A50E}"/>
              </a:ext>
            </a:extLst>
          </p:cNvPr>
          <p:cNvSpPr/>
          <p:nvPr/>
        </p:nvSpPr>
        <p:spPr bwMode="white">
          <a:xfrm>
            <a:off x="8535684" y="1872297"/>
            <a:ext cx="799798" cy="335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FE0187E-EAF4-4C72-8582-3CF98E0E0A7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7" r="47513"/>
          <a:stretch/>
        </p:blipFill>
        <p:spPr>
          <a:xfrm>
            <a:off x="2976730" y="3604235"/>
            <a:ext cx="5952024" cy="3253765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AAE77A94-9C77-019C-65EB-28E42FDB88A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370665"/>
            <a:ext cx="11340000" cy="1959687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401531-FABC-5E64-5345-D61D7397D35F}"/>
              </a:ext>
            </a:extLst>
          </p:cNvPr>
          <p:cNvSpPr/>
          <p:nvPr/>
        </p:nvSpPr>
        <p:spPr bwMode="white">
          <a:xfrm>
            <a:off x="2489588" y="3823701"/>
            <a:ext cx="266599" cy="30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958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617F90-AA3A-6B51-D3DD-1B2413ACF7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7855"/>
          <a:stretch/>
        </p:blipFill>
        <p:spPr>
          <a:xfrm>
            <a:off x="551384" y="1268760"/>
            <a:ext cx="11340000" cy="2493032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5FE0187E-EAF4-4C72-8582-3CF98E0E0A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8" t="18822" r="15762"/>
          <a:stretch/>
        </p:blipFill>
        <p:spPr>
          <a:xfrm>
            <a:off x="4367808" y="3861048"/>
            <a:ext cx="3084592" cy="2389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892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617F90-AA3A-6B51-D3DD-1B2413ACF7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639"/>
          <a:stretch/>
        </p:blipFill>
        <p:spPr>
          <a:xfrm>
            <a:off x="335360" y="1268760"/>
            <a:ext cx="11340000" cy="23599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E5F903-A4E1-1C48-183C-72DE3200C2F5}"/>
              </a:ext>
            </a:extLst>
          </p:cNvPr>
          <p:cNvSpPr/>
          <p:nvPr/>
        </p:nvSpPr>
        <p:spPr bwMode="white">
          <a:xfrm>
            <a:off x="10637526" y="2638218"/>
            <a:ext cx="590327" cy="209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99FA3F-7C26-BE02-C192-7712E2166427}"/>
              </a:ext>
            </a:extLst>
          </p:cNvPr>
          <p:cNvSpPr/>
          <p:nvPr/>
        </p:nvSpPr>
        <p:spPr bwMode="white">
          <a:xfrm>
            <a:off x="963773" y="3162029"/>
            <a:ext cx="447506" cy="304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FE0187E-EAF4-4C72-8582-3CF98E0E0A7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58" t="18822" r="15762"/>
          <a:stretch/>
        </p:blipFill>
        <p:spPr>
          <a:xfrm>
            <a:off x="4367808" y="3789040"/>
            <a:ext cx="3084592" cy="2389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7567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51842F7-6870-2923-0B77-83430F62CD8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5355351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66DA5F14-0F7A-F35B-7B55-6C47A7D06EC8}"/>
              </a:ext>
            </a:extLst>
          </p:cNvPr>
          <p:cNvSpPr/>
          <p:nvPr/>
        </p:nvSpPr>
        <p:spPr bwMode="white">
          <a:xfrm>
            <a:off x="1189318" y="3789041"/>
            <a:ext cx="404258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DA5F14-0F7A-F35B-7B55-6C47A7D06EC8}"/>
              </a:ext>
            </a:extLst>
          </p:cNvPr>
          <p:cNvSpPr/>
          <p:nvPr/>
        </p:nvSpPr>
        <p:spPr bwMode="white">
          <a:xfrm>
            <a:off x="1055440" y="4365104"/>
            <a:ext cx="525658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DA5F14-0F7A-F35B-7B55-6C47A7D06EC8}"/>
              </a:ext>
            </a:extLst>
          </p:cNvPr>
          <p:cNvSpPr/>
          <p:nvPr/>
        </p:nvSpPr>
        <p:spPr bwMode="white">
          <a:xfrm>
            <a:off x="1189318" y="4941167"/>
            <a:ext cx="404258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DA5F14-0F7A-F35B-7B55-6C47A7D06EC8}"/>
              </a:ext>
            </a:extLst>
          </p:cNvPr>
          <p:cNvSpPr/>
          <p:nvPr/>
        </p:nvSpPr>
        <p:spPr bwMode="white">
          <a:xfrm>
            <a:off x="983432" y="5445224"/>
            <a:ext cx="404258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6DA5F14-0F7A-F35B-7B55-6C47A7D06EC8}"/>
              </a:ext>
            </a:extLst>
          </p:cNvPr>
          <p:cNvSpPr/>
          <p:nvPr/>
        </p:nvSpPr>
        <p:spPr bwMode="white">
          <a:xfrm>
            <a:off x="1051044" y="6021287"/>
            <a:ext cx="5260979" cy="510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DA5F14-0F7A-F35B-7B55-6C47A7D06EC8}"/>
              </a:ext>
            </a:extLst>
          </p:cNvPr>
          <p:cNvSpPr/>
          <p:nvPr/>
        </p:nvSpPr>
        <p:spPr bwMode="white">
          <a:xfrm>
            <a:off x="6312023" y="6062262"/>
            <a:ext cx="404258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17509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41CA99-7201-5808-4AE4-5D7503E2D22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0656" y="1484784"/>
            <a:ext cx="11340000" cy="464581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C7514D-6865-F218-6C57-77DAFD7E270B}"/>
              </a:ext>
            </a:extLst>
          </p:cNvPr>
          <p:cNvSpPr/>
          <p:nvPr/>
        </p:nvSpPr>
        <p:spPr bwMode="white">
          <a:xfrm>
            <a:off x="1279547" y="2681672"/>
            <a:ext cx="2800229" cy="531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A746ED-C2CA-F8F2-C8D4-28B3B8BFB46B}"/>
              </a:ext>
            </a:extLst>
          </p:cNvPr>
          <p:cNvSpPr/>
          <p:nvPr/>
        </p:nvSpPr>
        <p:spPr bwMode="white">
          <a:xfrm>
            <a:off x="1289069" y="3329744"/>
            <a:ext cx="6763771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73616D-3CC4-5B71-54AE-D706303FEAA7}"/>
              </a:ext>
            </a:extLst>
          </p:cNvPr>
          <p:cNvSpPr/>
          <p:nvPr/>
        </p:nvSpPr>
        <p:spPr bwMode="white">
          <a:xfrm>
            <a:off x="1346197" y="5119391"/>
            <a:ext cx="4037078" cy="295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81A46ED-2B16-568E-DB37-EE20259700E2}"/>
              </a:ext>
            </a:extLst>
          </p:cNvPr>
          <p:cNvSpPr/>
          <p:nvPr/>
        </p:nvSpPr>
        <p:spPr bwMode="white">
          <a:xfrm>
            <a:off x="1346197" y="5691770"/>
            <a:ext cx="2962227" cy="438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5C7514D-6865-F218-6C57-77DAFD7E270B}"/>
              </a:ext>
            </a:extLst>
          </p:cNvPr>
          <p:cNvSpPr/>
          <p:nvPr/>
        </p:nvSpPr>
        <p:spPr bwMode="white">
          <a:xfrm>
            <a:off x="4084305" y="2681672"/>
            <a:ext cx="3235831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5472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164B62-FE52-987F-7306-4EE42CBD87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268760"/>
            <a:ext cx="11340000" cy="521175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40568F-9B4C-131C-252B-98DD0141F28F}"/>
              </a:ext>
            </a:extLst>
          </p:cNvPr>
          <p:cNvSpPr/>
          <p:nvPr/>
        </p:nvSpPr>
        <p:spPr bwMode="white">
          <a:xfrm>
            <a:off x="10767035" y="1440261"/>
            <a:ext cx="352292" cy="30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2155DF8-4093-CB64-2BE7-ABA95B0DD225}"/>
              </a:ext>
            </a:extLst>
          </p:cNvPr>
          <p:cNvSpPr/>
          <p:nvPr/>
        </p:nvSpPr>
        <p:spPr bwMode="white">
          <a:xfrm>
            <a:off x="10795600" y="2745582"/>
            <a:ext cx="304685" cy="304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699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B55138-BAE6-74F7-D391-713B1E3F21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640"/>
          <a:stretch/>
        </p:blipFill>
        <p:spPr>
          <a:xfrm>
            <a:off x="551384" y="1124744"/>
            <a:ext cx="11340000" cy="1844960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01562334-8199-33D3-F546-60E1D7026D5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722" r="52593"/>
          <a:stretch/>
        </p:blipFill>
        <p:spPr>
          <a:xfrm>
            <a:off x="1343472" y="3212976"/>
            <a:ext cx="5375960" cy="599043"/>
          </a:xfrm>
          <a:prstGeom prst="rect">
            <a:avLst/>
          </a:prstGeom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28AE5C-2F76-B361-5A24-E2690ECD7DD4}"/>
              </a:ext>
            </a:extLst>
          </p:cNvPr>
          <p:cNvSpPr/>
          <p:nvPr/>
        </p:nvSpPr>
        <p:spPr bwMode="white">
          <a:xfrm>
            <a:off x="1305386" y="3335845"/>
            <a:ext cx="5103476" cy="371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01562334-8199-33D3-F546-60E1D7026D5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61" t="-288" r="28335" b="8862"/>
          <a:stretch/>
        </p:blipFill>
        <p:spPr>
          <a:xfrm>
            <a:off x="7265643" y="2996952"/>
            <a:ext cx="4361350" cy="38884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60260" y="2924944"/>
            <a:ext cx="4108348" cy="38792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7253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B55138-BAE6-74F7-D391-713B1E3F210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34"/>
          <a:stretch/>
        </p:blipFill>
        <p:spPr>
          <a:xfrm>
            <a:off x="335360" y="1196752"/>
            <a:ext cx="11340000" cy="19648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64CFCB-312E-5532-0998-465B1995E7D1}"/>
              </a:ext>
            </a:extLst>
          </p:cNvPr>
          <p:cNvSpPr/>
          <p:nvPr/>
        </p:nvSpPr>
        <p:spPr bwMode="white">
          <a:xfrm>
            <a:off x="2049213" y="2045956"/>
            <a:ext cx="1018790" cy="3337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BEA24C-3E19-EBFC-A808-6178CDC3D25C}"/>
              </a:ext>
            </a:extLst>
          </p:cNvPr>
          <p:cNvSpPr/>
          <p:nvPr/>
        </p:nvSpPr>
        <p:spPr bwMode="white">
          <a:xfrm>
            <a:off x="3623088" y="2492897"/>
            <a:ext cx="1568191" cy="497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1562334-8199-33D3-F546-60E1D7026D5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961" t="-288" r="28335" b="8862"/>
          <a:stretch/>
        </p:blipFill>
        <p:spPr>
          <a:xfrm>
            <a:off x="7032104" y="2742632"/>
            <a:ext cx="4361350" cy="3888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7936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3EC6288-35A3-9A6D-2920-03FF8C10EB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196"/>
          <a:stretch/>
        </p:blipFill>
        <p:spPr>
          <a:xfrm>
            <a:off x="623392" y="1268760"/>
            <a:ext cx="11461034" cy="256735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53EC6288-35A3-9A6D-2920-03FF8C10EB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639" t="35122" r="1775" b="19474"/>
          <a:stretch/>
        </p:blipFill>
        <p:spPr>
          <a:xfrm>
            <a:off x="4223792" y="3501008"/>
            <a:ext cx="3312368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1671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3EC6288-35A3-9A6D-2920-03FF8C10EBE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041"/>
          <a:stretch/>
        </p:blipFill>
        <p:spPr>
          <a:xfrm>
            <a:off x="479376" y="1700808"/>
            <a:ext cx="11437510" cy="409094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20D1EF6-E1BB-B7C4-1A60-B8357CFA96A9}"/>
              </a:ext>
            </a:extLst>
          </p:cNvPr>
          <p:cNvSpPr/>
          <p:nvPr/>
        </p:nvSpPr>
        <p:spPr bwMode="white">
          <a:xfrm>
            <a:off x="983433" y="2276872"/>
            <a:ext cx="35283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0D1EF6-E1BB-B7C4-1A60-B8357CFA96A9}"/>
              </a:ext>
            </a:extLst>
          </p:cNvPr>
          <p:cNvSpPr/>
          <p:nvPr/>
        </p:nvSpPr>
        <p:spPr bwMode="white">
          <a:xfrm>
            <a:off x="964230" y="2924944"/>
            <a:ext cx="35283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20D1EF6-E1BB-B7C4-1A60-B8357CFA96A9}"/>
              </a:ext>
            </a:extLst>
          </p:cNvPr>
          <p:cNvSpPr/>
          <p:nvPr/>
        </p:nvSpPr>
        <p:spPr bwMode="white">
          <a:xfrm>
            <a:off x="1009464" y="3502566"/>
            <a:ext cx="4438464" cy="358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0D1EF6-E1BB-B7C4-1A60-B8357CFA96A9}"/>
              </a:ext>
            </a:extLst>
          </p:cNvPr>
          <p:cNvSpPr/>
          <p:nvPr/>
        </p:nvSpPr>
        <p:spPr bwMode="white">
          <a:xfrm>
            <a:off x="839416" y="4070314"/>
            <a:ext cx="5256584" cy="512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0D1EF6-E1BB-B7C4-1A60-B8357CFA96A9}"/>
              </a:ext>
            </a:extLst>
          </p:cNvPr>
          <p:cNvSpPr/>
          <p:nvPr/>
        </p:nvSpPr>
        <p:spPr bwMode="white">
          <a:xfrm>
            <a:off x="997157" y="4773825"/>
            <a:ext cx="35283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20D1EF6-E1BB-B7C4-1A60-B8357CFA96A9}"/>
              </a:ext>
            </a:extLst>
          </p:cNvPr>
          <p:cNvSpPr/>
          <p:nvPr/>
        </p:nvSpPr>
        <p:spPr bwMode="white">
          <a:xfrm>
            <a:off x="839416" y="5375388"/>
            <a:ext cx="2232248" cy="416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20D1EF6-E1BB-B7C4-1A60-B8357CFA96A9}"/>
              </a:ext>
            </a:extLst>
          </p:cNvPr>
          <p:cNvSpPr/>
          <p:nvPr/>
        </p:nvSpPr>
        <p:spPr bwMode="white">
          <a:xfrm>
            <a:off x="3071664" y="5324474"/>
            <a:ext cx="2520280" cy="540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20D1EF6-E1BB-B7C4-1A60-B8357CFA96A9}"/>
              </a:ext>
            </a:extLst>
          </p:cNvPr>
          <p:cNvSpPr/>
          <p:nvPr/>
        </p:nvSpPr>
        <p:spPr bwMode="white">
          <a:xfrm>
            <a:off x="5663952" y="5361257"/>
            <a:ext cx="3528392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2710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0DF6F5-D3BB-4BA5-7411-CFD366A244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388558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D360074-A76A-73AC-F3EF-89DCA54BDE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18" b="52606"/>
          <a:stretch/>
        </p:blipFill>
        <p:spPr>
          <a:xfrm>
            <a:off x="7536160" y="4149080"/>
            <a:ext cx="4119737" cy="2781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865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360074-A76A-73AC-F3EF-89DCA54BDE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764704"/>
            <a:ext cx="11223890" cy="594427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CF4D6D-EAF3-FE6E-F149-5548F3570523}"/>
              </a:ext>
            </a:extLst>
          </p:cNvPr>
          <p:cNvSpPr/>
          <p:nvPr/>
        </p:nvSpPr>
        <p:spPr bwMode="white">
          <a:xfrm>
            <a:off x="1207165" y="1473468"/>
            <a:ext cx="4250008" cy="46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2D1F06-E2C0-E144-D57E-E04AF316B53F}"/>
              </a:ext>
            </a:extLst>
          </p:cNvPr>
          <p:cNvSpPr/>
          <p:nvPr/>
        </p:nvSpPr>
        <p:spPr bwMode="white">
          <a:xfrm>
            <a:off x="1208978" y="2032325"/>
            <a:ext cx="4022925" cy="46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5EF494-6FAF-80A0-BCC8-6FDEDD2576E6}"/>
              </a:ext>
            </a:extLst>
          </p:cNvPr>
          <p:cNvSpPr/>
          <p:nvPr/>
        </p:nvSpPr>
        <p:spPr bwMode="white">
          <a:xfrm>
            <a:off x="1206983" y="2721582"/>
            <a:ext cx="4250190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ED75B4B-4934-6632-1EC0-281B448E04AE}"/>
              </a:ext>
            </a:extLst>
          </p:cNvPr>
          <p:cNvSpPr/>
          <p:nvPr/>
        </p:nvSpPr>
        <p:spPr bwMode="white">
          <a:xfrm>
            <a:off x="1203651" y="3168667"/>
            <a:ext cx="4769574" cy="530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36D13C0-4772-DCB6-B1D7-745A27F4603E}"/>
              </a:ext>
            </a:extLst>
          </p:cNvPr>
          <p:cNvSpPr/>
          <p:nvPr/>
        </p:nvSpPr>
        <p:spPr bwMode="white">
          <a:xfrm>
            <a:off x="1209160" y="3820668"/>
            <a:ext cx="3910928" cy="32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1C88D55-CCB4-8609-E375-472E12B2B628}"/>
              </a:ext>
            </a:extLst>
          </p:cNvPr>
          <p:cNvSpPr/>
          <p:nvPr/>
        </p:nvSpPr>
        <p:spPr bwMode="white">
          <a:xfrm>
            <a:off x="1183465" y="4388840"/>
            <a:ext cx="3400367" cy="452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E6D0D26-C4AE-25FF-6A05-70BF5D768756}"/>
              </a:ext>
            </a:extLst>
          </p:cNvPr>
          <p:cNvSpPr/>
          <p:nvPr/>
        </p:nvSpPr>
        <p:spPr bwMode="white">
          <a:xfrm>
            <a:off x="1196116" y="4929068"/>
            <a:ext cx="9076348" cy="732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E1D40DC-72A2-EDA6-481A-85C2B2C627B9}"/>
              </a:ext>
            </a:extLst>
          </p:cNvPr>
          <p:cNvSpPr/>
          <p:nvPr/>
        </p:nvSpPr>
        <p:spPr bwMode="white">
          <a:xfrm>
            <a:off x="1177074" y="5748724"/>
            <a:ext cx="8951373" cy="960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1C88D55-CCB4-8609-E375-472E12B2B628}"/>
              </a:ext>
            </a:extLst>
          </p:cNvPr>
          <p:cNvSpPr/>
          <p:nvPr/>
        </p:nvSpPr>
        <p:spPr bwMode="white">
          <a:xfrm>
            <a:off x="4583832" y="4301364"/>
            <a:ext cx="4752528" cy="462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27841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3" grpId="0" animBg="1"/>
      <p:bldP spid="14" grpId="0" animBg="1"/>
      <p:bldP spid="12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53070C-A7F7-DB8C-6319-B41ED90573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312536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D5C12DE-9D59-C398-EF1B-C5D2B5F795A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56" b="58742"/>
          <a:stretch/>
        </p:blipFill>
        <p:spPr>
          <a:xfrm>
            <a:off x="7752184" y="4149080"/>
            <a:ext cx="3462947" cy="242102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D5C12DE-9D59-C398-EF1B-C5D2B5F795A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644" b="90647"/>
          <a:stretch/>
        </p:blipFill>
        <p:spPr>
          <a:xfrm>
            <a:off x="1199456" y="4412174"/>
            <a:ext cx="3224858" cy="68929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E20FD7-29CF-5DDD-5C0E-3DEBA8DB673C}"/>
              </a:ext>
            </a:extLst>
          </p:cNvPr>
          <p:cNvSpPr/>
          <p:nvPr/>
        </p:nvSpPr>
        <p:spPr bwMode="white">
          <a:xfrm>
            <a:off x="1127448" y="4540795"/>
            <a:ext cx="288032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08168" y="4244637"/>
            <a:ext cx="2843236" cy="2357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579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D5C12DE-9D59-C398-EF1B-C5D2B5F795A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" t="-615" r="5135" b="45320"/>
          <a:stretch/>
        </p:blipFill>
        <p:spPr>
          <a:xfrm>
            <a:off x="1127448" y="1484784"/>
            <a:ext cx="10657184" cy="402551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D9E20FD7-29CF-5DDD-5C0E-3DEBA8DB673C}"/>
              </a:ext>
            </a:extLst>
          </p:cNvPr>
          <p:cNvSpPr/>
          <p:nvPr/>
        </p:nvSpPr>
        <p:spPr bwMode="white">
          <a:xfrm>
            <a:off x="1055440" y="1628800"/>
            <a:ext cx="288032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E20FD7-29CF-5DDD-5C0E-3DEBA8DB673C}"/>
              </a:ext>
            </a:extLst>
          </p:cNvPr>
          <p:cNvSpPr/>
          <p:nvPr/>
        </p:nvSpPr>
        <p:spPr bwMode="white">
          <a:xfrm>
            <a:off x="911424" y="2780928"/>
            <a:ext cx="3816424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E20FD7-29CF-5DDD-5C0E-3DEBA8DB673C}"/>
              </a:ext>
            </a:extLst>
          </p:cNvPr>
          <p:cNvSpPr/>
          <p:nvPr/>
        </p:nvSpPr>
        <p:spPr bwMode="white">
          <a:xfrm>
            <a:off x="1127448" y="3312367"/>
            <a:ext cx="5245360" cy="476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E20FD7-29CF-5DDD-5C0E-3DEBA8DB673C}"/>
              </a:ext>
            </a:extLst>
          </p:cNvPr>
          <p:cNvSpPr/>
          <p:nvPr/>
        </p:nvSpPr>
        <p:spPr bwMode="white">
          <a:xfrm>
            <a:off x="1127448" y="3909121"/>
            <a:ext cx="3168352" cy="383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E20FD7-29CF-5DDD-5C0E-3DEBA8DB673C}"/>
              </a:ext>
            </a:extLst>
          </p:cNvPr>
          <p:cNvSpPr/>
          <p:nvPr/>
        </p:nvSpPr>
        <p:spPr bwMode="white">
          <a:xfrm>
            <a:off x="1055440" y="4477274"/>
            <a:ext cx="3384376" cy="391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E20FD7-29CF-5DDD-5C0E-3DEBA8DB673C}"/>
              </a:ext>
            </a:extLst>
          </p:cNvPr>
          <p:cNvSpPr/>
          <p:nvPr/>
        </p:nvSpPr>
        <p:spPr bwMode="white">
          <a:xfrm>
            <a:off x="551384" y="5054310"/>
            <a:ext cx="8208912" cy="503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4632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D5C12DE-9D59-C398-EF1B-C5D2B5F795A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680" r="31795"/>
          <a:stretch/>
        </p:blipFill>
        <p:spPr>
          <a:xfrm>
            <a:off x="1423459" y="1916832"/>
            <a:ext cx="8472304" cy="364816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D9E20FD7-29CF-5DDD-5C0E-3DEBA8DB673C}"/>
              </a:ext>
            </a:extLst>
          </p:cNvPr>
          <p:cNvSpPr/>
          <p:nvPr/>
        </p:nvSpPr>
        <p:spPr bwMode="white">
          <a:xfrm>
            <a:off x="703379" y="2636912"/>
            <a:ext cx="4608512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E20FD7-29CF-5DDD-5C0E-3DEBA8DB673C}"/>
              </a:ext>
            </a:extLst>
          </p:cNvPr>
          <p:cNvSpPr/>
          <p:nvPr/>
        </p:nvSpPr>
        <p:spPr bwMode="white">
          <a:xfrm>
            <a:off x="919403" y="3140968"/>
            <a:ext cx="504056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9E20FD7-29CF-5DDD-5C0E-3DEBA8DB673C}"/>
              </a:ext>
            </a:extLst>
          </p:cNvPr>
          <p:cNvSpPr/>
          <p:nvPr/>
        </p:nvSpPr>
        <p:spPr bwMode="white">
          <a:xfrm>
            <a:off x="1063419" y="3861048"/>
            <a:ext cx="518457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E20FD7-29CF-5DDD-5C0E-3DEBA8DB673C}"/>
              </a:ext>
            </a:extLst>
          </p:cNvPr>
          <p:cNvSpPr/>
          <p:nvPr/>
        </p:nvSpPr>
        <p:spPr bwMode="white">
          <a:xfrm>
            <a:off x="780119" y="4493406"/>
            <a:ext cx="4171732" cy="519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E20FD7-29CF-5DDD-5C0E-3DEBA8DB673C}"/>
              </a:ext>
            </a:extLst>
          </p:cNvPr>
          <p:cNvSpPr/>
          <p:nvPr/>
        </p:nvSpPr>
        <p:spPr bwMode="white">
          <a:xfrm>
            <a:off x="4951107" y="4487511"/>
            <a:ext cx="2880320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9E20FD7-29CF-5DDD-5C0E-3DEBA8DB673C}"/>
              </a:ext>
            </a:extLst>
          </p:cNvPr>
          <p:cNvSpPr/>
          <p:nvPr/>
        </p:nvSpPr>
        <p:spPr bwMode="white">
          <a:xfrm>
            <a:off x="703379" y="5101518"/>
            <a:ext cx="5976664" cy="6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4D5C12DE-9D59-C398-EF1B-C5D2B5F795A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756" b="58742"/>
          <a:stretch/>
        </p:blipFill>
        <p:spPr>
          <a:xfrm>
            <a:off x="8321685" y="2530401"/>
            <a:ext cx="3462947" cy="2421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82270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CCE2D9-90FF-E707-D4E6-A956DCBA01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-1375"/>
          <a:stretch/>
        </p:blipFill>
        <p:spPr>
          <a:xfrm>
            <a:off x="623392" y="1124744"/>
            <a:ext cx="11340000" cy="316835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C921468-C80A-6827-A91F-0029E88F4C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7" b="42540"/>
          <a:stretch/>
        </p:blipFill>
        <p:spPr>
          <a:xfrm>
            <a:off x="7176120" y="3717032"/>
            <a:ext cx="3803800" cy="2997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7076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03D187-2AF1-35DD-BF03-9453A99EF84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196813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F61CA2-3CAD-B46A-44A7-132978FBC7C2}"/>
              </a:ext>
            </a:extLst>
          </p:cNvPr>
          <p:cNvSpPr/>
          <p:nvPr/>
        </p:nvSpPr>
        <p:spPr bwMode="white">
          <a:xfrm>
            <a:off x="10777378" y="2047062"/>
            <a:ext cx="285642" cy="29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143BF73-B601-AFEC-6F95-351320D59A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453"/>
          <a:stretch/>
        </p:blipFill>
        <p:spPr>
          <a:xfrm>
            <a:off x="4583832" y="2996952"/>
            <a:ext cx="2678204" cy="3657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2586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EC921468-C80A-6827-A91F-0029E88F4C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310"/>
          <a:stretch/>
        </p:blipFill>
        <p:spPr>
          <a:xfrm>
            <a:off x="846996" y="1484784"/>
            <a:ext cx="11340000" cy="410445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20FDA3F-90E5-A009-C2E8-AFC29C9A0707}"/>
              </a:ext>
            </a:extLst>
          </p:cNvPr>
          <p:cNvSpPr/>
          <p:nvPr/>
        </p:nvSpPr>
        <p:spPr bwMode="white">
          <a:xfrm>
            <a:off x="330356" y="2780926"/>
            <a:ext cx="6989780" cy="1584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0FDA3F-90E5-A009-C2E8-AFC29C9A0707}"/>
              </a:ext>
            </a:extLst>
          </p:cNvPr>
          <p:cNvSpPr/>
          <p:nvPr/>
        </p:nvSpPr>
        <p:spPr bwMode="white">
          <a:xfrm>
            <a:off x="642286" y="4365103"/>
            <a:ext cx="5021666" cy="500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0FDA3F-90E5-A009-C2E8-AFC29C9A0707}"/>
              </a:ext>
            </a:extLst>
          </p:cNvPr>
          <p:cNvSpPr/>
          <p:nvPr/>
        </p:nvSpPr>
        <p:spPr bwMode="white">
          <a:xfrm>
            <a:off x="5663952" y="4437111"/>
            <a:ext cx="1867203" cy="405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0FDA3F-90E5-A009-C2E8-AFC29C9A0707}"/>
              </a:ext>
            </a:extLst>
          </p:cNvPr>
          <p:cNvSpPr/>
          <p:nvPr/>
        </p:nvSpPr>
        <p:spPr bwMode="white">
          <a:xfrm>
            <a:off x="642286" y="4986881"/>
            <a:ext cx="271240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0FDA3F-90E5-A009-C2E8-AFC29C9A0707}"/>
              </a:ext>
            </a:extLst>
          </p:cNvPr>
          <p:cNvSpPr/>
          <p:nvPr/>
        </p:nvSpPr>
        <p:spPr bwMode="white">
          <a:xfrm>
            <a:off x="3354692" y="5036031"/>
            <a:ext cx="4032448" cy="382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5042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05ADD4AB-1DFC-0085-BAFC-05D649EB774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2769" y="2708920"/>
            <a:ext cx="11340000" cy="2213094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EC921468-C80A-6827-A91F-0029E88F4C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929" r="8561"/>
          <a:stretch/>
        </p:blipFill>
        <p:spPr>
          <a:xfrm>
            <a:off x="1127448" y="1412776"/>
            <a:ext cx="10369152" cy="125553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0FDA3F-90E5-A009-C2E8-AFC29C9A0707}"/>
              </a:ext>
            </a:extLst>
          </p:cNvPr>
          <p:cNvSpPr/>
          <p:nvPr/>
        </p:nvSpPr>
        <p:spPr bwMode="white">
          <a:xfrm>
            <a:off x="1201844" y="2080267"/>
            <a:ext cx="8974648" cy="58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20FDA3F-90E5-A009-C2E8-AFC29C9A0707}"/>
              </a:ext>
            </a:extLst>
          </p:cNvPr>
          <p:cNvSpPr/>
          <p:nvPr/>
        </p:nvSpPr>
        <p:spPr bwMode="white">
          <a:xfrm>
            <a:off x="1162809" y="2788367"/>
            <a:ext cx="8974648" cy="393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0FDA3F-90E5-A009-C2E8-AFC29C9A0707}"/>
              </a:ext>
            </a:extLst>
          </p:cNvPr>
          <p:cNvSpPr/>
          <p:nvPr/>
        </p:nvSpPr>
        <p:spPr bwMode="white">
          <a:xfrm>
            <a:off x="983432" y="3335803"/>
            <a:ext cx="2736304" cy="453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20FDA3F-90E5-A009-C2E8-AFC29C9A0707}"/>
              </a:ext>
            </a:extLst>
          </p:cNvPr>
          <p:cNvSpPr/>
          <p:nvPr/>
        </p:nvSpPr>
        <p:spPr bwMode="white">
          <a:xfrm>
            <a:off x="3701344" y="3268398"/>
            <a:ext cx="2682688" cy="58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0FDA3F-90E5-A009-C2E8-AFC29C9A0707}"/>
              </a:ext>
            </a:extLst>
          </p:cNvPr>
          <p:cNvSpPr/>
          <p:nvPr/>
        </p:nvSpPr>
        <p:spPr bwMode="white">
          <a:xfrm>
            <a:off x="957536" y="3952115"/>
            <a:ext cx="3194248" cy="412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20FDA3F-90E5-A009-C2E8-AFC29C9A0707}"/>
              </a:ext>
            </a:extLst>
          </p:cNvPr>
          <p:cNvSpPr/>
          <p:nvPr/>
        </p:nvSpPr>
        <p:spPr bwMode="white">
          <a:xfrm>
            <a:off x="767408" y="4456531"/>
            <a:ext cx="3384376" cy="465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EC921468-C80A-6827-A91F-0029E88F4CE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457" b="42540"/>
          <a:stretch/>
        </p:blipFill>
        <p:spPr>
          <a:xfrm>
            <a:off x="7392144" y="3502917"/>
            <a:ext cx="3803800" cy="2997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0908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1A6BD4-527A-736B-0342-A85F243379A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249606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343472" y="2996952"/>
            <a:ext cx="9855272" cy="36712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6886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C6D0B7-2575-7729-D78E-E2E1C983423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72" y="1124744"/>
            <a:ext cx="11340000" cy="314648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8E1C35-9CE8-226B-267D-738333D423F3}"/>
              </a:ext>
            </a:extLst>
          </p:cNvPr>
          <p:cNvSpPr/>
          <p:nvPr/>
        </p:nvSpPr>
        <p:spPr bwMode="white">
          <a:xfrm>
            <a:off x="8383714" y="3165188"/>
            <a:ext cx="1685288" cy="286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BB270E-BF41-4899-EFDB-6AECC20266B9}"/>
              </a:ext>
            </a:extLst>
          </p:cNvPr>
          <p:cNvSpPr/>
          <p:nvPr/>
        </p:nvSpPr>
        <p:spPr bwMode="white">
          <a:xfrm>
            <a:off x="5676576" y="3617776"/>
            <a:ext cx="2212025" cy="5104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0D7C91A-595B-C39E-3CED-6EC74345114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2" r="71008"/>
          <a:stretch/>
        </p:blipFill>
        <p:spPr>
          <a:xfrm>
            <a:off x="8886137" y="3717032"/>
            <a:ext cx="3085326" cy="3026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8983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A7EF9A-117C-9465-7250-B28763EBDA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287"/>
          <a:stretch/>
        </p:blipFill>
        <p:spPr>
          <a:xfrm>
            <a:off x="862633" y="1196752"/>
            <a:ext cx="11340000" cy="1800200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0D7C91A-595B-C39E-3CED-6EC7434511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58" t="1345" r="45608"/>
          <a:stretch/>
        </p:blipFill>
        <p:spPr>
          <a:xfrm>
            <a:off x="4295800" y="2852936"/>
            <a:ext cx="2952328" cy="32833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39456" t="1961" r="24012"/>
          <a:stretch/>
        </p:blipFill>
        <p:spPr>
          <a:xfrm>
            <a:off x="3971764" y="2996952"/>
            <a:ext cx="3600400" cy="3599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720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38C7BC-2460-5493-1700-C5017B8DEEB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539" y="1628800"/>
            <a:ext cx="11340000" cy="393626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AEE724-98A1-94F1-0129-CFCE8896E56F}"/>
              </a:ext>
            </a:extLst>
          </p:cNvPr>
          <p:cNvSpPr/>
          <p:nvPr/>
        </p:nvSpPr>
        <p:spPr bwMode="white">
          <a:xfrm>
            <a:off x="346453" y="2177616"/>
            <a:ext cx="7664736" cy="470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EB6FEF2-02B1-2F16-F3EF-BDDA5E6D8151}"/>
              </a:ext>
            </a:extLst>
          </p:cNvPr>
          <p:cNvSpPr/>
          <p:nvPr/>
        </p:nvSpPr>
        <p:spPr bwMode="white">
          <a:xfrm>
            <a:off x="346453" y="2858288"/>
            <a:ext cx="3960906" cy="3431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BFA5D46-5F53-58BD-FD1A-DE7185F14165}"/>
              </a:ext>
            </a:extLst>
          </p:cNvPr>
          <p:cNvSpPr/>
          <p:nvPr/>
        </p:nvSpPr>
        <p:spPr bwMode="white">
          <a:xfrm>
            <a:off x="346453" y="3306240"/>
            <a:ext cx="6638182" cy="457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5C2D0DF-D72F-EC48-9005-EFA3FE1D1FFA}"/>
              </a:ext>
            </a:extLst>
          </p:cNvPr>
          <p:cNvSpPr/>
          <p:nvPr/>
        </p:nvSpPr>
        <p:spPr bwMode="white">
          <a:xfrm>
            <a:off x="346454" y="3992468"/>
            <a:ext cx="2389710" cy="4765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65B6FD1-C613-E78C-1C8B-B0BD43E5C816}"/>
              </a:ext>
            </a:extLst>
          </p:cNvPr>
          <p:cNvSpPr/>
          <p:nvPr/>
        </p:nvSpPr>
        <p:spPr bwMode="white">
          <a:xfrm>
            <a:off x="2664156" y="3868564"/>
            <a:ext cx="3947386" cy="45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EC22A50-1F28-180F-F86F-62BD9C3FF14B}"/>
              </a:ext>
            </a:extLst>
          </p:cNvPr>
          <p:cNvSpPr/>
          <p:nvPr/>
        </p:nvSpPr>
        <p:spPr bwMode="white">
          <a:xfrm>
            <a:off x="346452" y="4564322"/>
            <a:ext cx="6368135" cy="356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1AC26CB-0CB5-72DE-2169-BA412BA6B231}"/>
              </a:ext>
            </a:extLst>
          </p:cNvPr>
          <p:cNvSpPr/>
          <p:nvPr/>
        </p:nvSpPr>
        <p:spPr bwMode="white">
          <a:xfrm>
            <a:off x="346453" y="5145707"/>
            <a:ext cx="7483827" cy="3240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F0D7C91A-595B-C39E-3CED-6EC7434511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58" t="1345" r="45608"/>
          <a:stretch/>
        </p:blipFill>
        <p:spPr>
          <a:xfrm>
            <a:off x="8618960" y="2099791"/>
            <a:ext cx="2952328" cy="3283329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/>
          <a:srcRect l="39456" t="1961" r="24012"/>
          <a:stretch/>
        </p:blipFill>
        <p:spPr>
          <a:xfrm>
            <a:off x="8124139" y="2121621"/>
            <a:ext cx="3600400" cy="3599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0354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772F5028-AFC8-23E0-45AD-570D220CE5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309062"/>
            <a:ext cx="11340000" cy="439240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D3B33D5A-4DCB-2F83-CEFD-4EBC56312DA8}"/>
              </a:ext>
            </a:extLst>
          </p:cNvPr>
          <p:cNvSpPr/>
          <p:nvPr/>
        </p:nvSpPr>
        <p:spPr bwMode="white">
          <a:xfrm>
            <a:off x="478554" y="1957134"/>
            <a:ext cx="5654710" cy="752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5D0A3D-5876-5503-52C1-7A42B4E6E20C}"/>
              </a:ext>
            </a:extLst>
          </p:cNvPr>
          <p:cNvSpPr/>
          <p:nvPr/>
        </p:nvSpPr>
        <p:spPr bwMode="white">
          <a:xfrm>
            <a:off x="6133264" y="2029142"/>
            <a:ext cx="4536504" cy="5760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A22280-84D2-C6B6-7781-B569A460AEBD}"/>
              </a:ext>
            </a:extLst>
          </p:cNvPr>
          <p:cNvSpPr/>
          <p:nvPr/>
        </p:nvSpPr>
        <p:spPr bwMode="white">
          <a:xfrm>
            <a:off x="478554" y="2944320"/>
            <a:ext cx="4718606" cy="453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1C6191-37DD-7C1A-65EE-93E0CA5A4BE5}"/>
              </a:ext>
            </a:extLst>
          </p:cNvPr>
          <p:cNvSpPr/>
          <p:nvPr/>
        </p:nvSpPr>
        <p:spPr bwMode="white">
          <a:xfrm>
            <a:off x="478554" y="3429756"/>
            <a:ext cx="6518806" cy="45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13B0CC5-CBBA-0B15-8706-FB0B72020C58}"/>
              </a:ext>
            </a:extLst>
          </p:cNvPr>
          <p:cNvSpPr/>
          <p:nvPr/>
        </p:nvSpPr>
        <p:spPr bwMode="white">
          <a:xfrm>
            <a:off x="478554" y="4070067"/>
            <a:ext cx="2558366" cy="49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FB4955-936E-167F-364F-B05FAAF9834C}"/>
              </a:ext>
            </a:extLst>
          </p:cNvPr>
          <p:cNvSpPr/>
          <p:nvPr/>
        </p:nvSpPr>
        <p:spPr bwMode="white">
          <a:xfrm>
            <a:off x="3036920" y="4070068"/>
            <a:ext cx="6965496" cy="483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F0D7C91A-595B-C39E-3CED-6EC7434511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58" t="1345" r="45608"/>
          <a:stretch/>
        </p:blipFill>
        <p:spPr>
          <a:xfrm>
            <a:off x="9120336" y="3386031"/>
            <a:ext cx="2952328" cy="3283329"/>
          </a:xfrm>
          <a:prstGeom prst="rect">
            <a:avLst/>
          </a:prstGeom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13B0CC5-CBBA-0B15-8706-FB0B72020C58}"/>
              </a:ext>
            </a:extLst>
          </p:cNvPr>
          <p:cNvSpPr/>
          <p:nvPr/>
        </p:nvSpPr>
        <p:spPr bwMode="white">
          <a:xfrm>
            <a:off x="372624" y="4635845"/>
            <a:ext cx="3240360" cy="4176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13B0CC5-CBBA-0B15-8706-FB0B72020C58}"/>
              </a:ext>
            </a:extLst>
          </p:cNvPr>
          <p:cNvSpPr/>
          <p:nvPr/>
        </p:nvSpPr>
        <p:spPr bwMode="white">
          <a:xfrm>
            <a:off x="3662902" y="4594741"/>
            <a:ext cx="4270562" cy="530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13B0CC5-CBBA-0B15-8706-FB0B72020C58}"/>
              </a:ext>
            </a:extLst>
          </p:cNvPr>
          <p:cNvSpPr/>
          <p:nvPr/>
        </p:nvSpPr>
        <p:spPr bwMode="white">
          <a:xfrm>
            <a:off x="279491" y="5233417"/>
            <a:ext cx="2558366" cy="499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2196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A7EF9A-117C-9465-7250-B28763EBDA3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64"/>
          <a:stretch/>
        </p:blipFill>
        <p:spPr>
          <a:xfrm>
            <a:off x="834999" y="1196752"/>
            <a:ext cx="11340000" cy="196733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F4C8D7-B7B6-9151-60DB-7E8C8388840F}"/>
              </a:ext>
            </a:extLst>
          </p:cNvPr>
          <p:cNvSpPr/>
          <p:nvPr/>
        </p:nvSpPr>
        <p:spPr bwMode="white">
          <a:xfrm>
            <a:off x="8166485" y="2659288"/>
            <a:ext cx="609370" cy="342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0D7C91A-595B-C39E-3CED-6EC74345114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392" t="1345"/>
          <a:stretch/>
        </p:blipFill>
        <p:spPr>
          <a:xfrm>
            <a:off x="4583832" y="3284984"/>
            <a:ext cx="5171952" cy="328332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4"/>
          <a:srcRect l="72934" t="20435" r="-99"/>
          <a:stretch/>
        </p:blipFill>
        <p:spPr>
          <a:xfrm>
            <a:off x="4583832" y="3140968"/>
            <a:ext cx="3318344" cy="3620470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619EDF57-6250-0156-7694-232E6D7FD45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488" y="3279102"/>
            <a:ext cx="11340000" cy="527932"/>
          </a:xfrm>
          <a:prstGeom prst="rect">
            <a:avLst/>
          </a:prstGeom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3AC058-F896-FE70-AF24-222E83CD6585}"/>
              </a:ext>
            </a:extLst>
          </p:cNvPr>
          <p:cNvSpPr/>
          <p:nvPr/>
        </p:nvSpPr>
        <p:spPr bwMode="white">
          <a:xfrm>
            <a:off x="1449402" y="3394287"/>
            <a:ext cx="3265843" cy="345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4232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895E97-FE4D-00FC-7779-766F48997E4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328163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6E2804-E954-B139-97DA-AAD8FA3CF297}"/>
              </a:ext>
            </a:extLst>
          </p:cNvPr>
          <p:cNvSpPr/>
          <p:nvPr/>
        </p:nvSpPr>
        <p:spPr bwMode="white">
          <a:xfrm>
            <a:off x="10729771" y="2641544"/>
            <a:ext cx="352292" cy="30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143BF73-B601-AFEC-6F95-351320D59A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818" t="6861" r="28463"/>
          <a:stretch/>
        </p:blipFill>
        <p:spPr>
          <a:xfrm>
            <a:off x="3622278" y="3789040"/>
            <a:ext cx="4273922" cy="29184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02919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91DC14-A1AB-136C-5BFA-155A69C3FA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262277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377C5A-7500-29A7-8AB1-D754B38B1AAE}"/>
              </a:ext>
            </a:extLst>
          </p:cNvPr>
          <p:cNvSpPr/>
          <p:nvPr/>
        </p:nvSpPr>
        <p:spPr bwMode="white">
          <a:xfrm>
            <a:off x="10801779" y="2631645"/>
            <a:ext cx="352292" cy="30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143BF73-B601-AFEC-6F95-351320D59A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67"/>
          <a:stretch/>
        </p:blipFill>
        <p:spPr>
          <a:xfrm>
            <a:off x="4151784" y="3068960"/>
            <a:ext cx="3277118" cy="36944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729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B66CEA-75D5-49D8-1467-24B94A85F7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40" y="1158282"/>
            <a:ext cx="11340000" cy="133461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C976FD-F83B-C472-0136-F0FAD1D17C43}"/>
              </a:ext>
            </a:extLst>
          </p:cNvPr>
          <p:cNvSpPr/>
          <p:nvPr/>
        </p:nvSpPr>
        <p:spPr bwMode="white">
          <a:xfrm>
            <a:off x="10926992" y="2006715"/>
            <a:ext cx="304685" cy="305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49303C6-534E-3DA8-DBEF-257AF33A576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420888"/>
            <a:ext cx="11340000" cy="1414860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940183B-109B-7EEF-E7F8-EB45FC46BEE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438"/>
          <a:stretch/>
        </p:blipFill>
        <p:spPr>
          <a:xfrm>
            <a:off x="4583832" y="3351650"/>
            <a:ext cx="1726898" cy="35193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210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7386DC-56C4-22C3-C052-23EE61D2731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26565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60D69A-C567-8034-98BA-56ABC3C66E98}"/>
              </a:ext>
            </a:extLst>
          </p:cNvPr>
          <p:cNvSpPr/>
          <p:nvPr/>
        </p:nvSpPr>
        <p:spPr bwMode="white">
          <a:xfrm>
            <a:off x="10777378" y="2676783"/>
            <a:ext cx="285642" cy="304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940183B-109B-7EEF-E7F8-EB45FC46BE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562" t="8200" r="36718"/>
          <a:stretch/>
        </p:blipFill>
        <p:spPr>
          <a:xfrm>
            <a:off x="3842158" y="3356992"/>
            <a:ext cx="4651700" cy="33429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395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CB7AFE-5D58-8993-A39D-9A798870FB8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24744"/>
            <a:ext cx="11340000" cy="32689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ECECBF-A6BE-BA3B-4FE8-ADC93746E0AD}"/>
              </a:ext>
            </a:extLst>
          </p:cNvPr>
          <p:cNvSpPr/>
          <p:nvPr/>
        </p:nvSpPr>
        <p:spPr bwMode="white">
          <a:xfrm>
            <a:off x="10758336" y="2640093"/>
            <a:ext cx="304685" cy="30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940183B-109B-7EEF-E7F8-EB45FC46BEE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012" t="25941" r="4333" b="1"/>
          <a:stretch/>
        </p:blipFill>
        <p:spPr>
          <a:xfrm>
            <a:off x="3287688" y="3852124"/>
            <a:ext cx="3816424" cy="3005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7061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63F430-D917-2916-F1DC-458DD430B4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198925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04681A-2B61-71B6-58AE-4C467F4185C2}"/>
              </a:ext>
            </a:extLst>
          </p:cNvPr>
          <p:cNvSpPr/>
          <p:nvPr/>
        </p:nvSpPr>
        <p:spPr bwMode="white">
          <a:xfrm>
            <a:off x="10758336" y="2201501"/>
            <a:ext cx="295163" cy="315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309B666-0FB1-8913-27DE-FDD6F28D00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699" r="71643"/>
          <a:stretch/>
        </p:blipFill>
        <p:spPr>
          <a:xfrm>
            <a:off x="4223792" y="3645024"/>
            <a:ext cx="3215720" cy="24952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0307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</Words>
  <Application>Microsoft Office PowerPoint</Application>
  <PresentationFormat>宽屏</PresentationFormat>
  <Paragraphs>1</Paragraphs>
  <Slides>37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2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70</cp:revision>
  <dcterms:created xsi:type="dcterms:W3CDTF">2015-09-16T06:44:00Z</dcterms:created>
  <dcterms:modified xsi:type="dcterms:W3CDTF">2025-06-23T09:20:04Z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