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7"/>
  </p:notesMasterIdLst>
  <p:handoutMasterIdLst>
    <p:handoutMasterId r:id="rId38"/>
  </p:handoutMasterIdLst>
  <p:sldIdLst>
    <p:sldId id="324" r:id="rId2"/>
    <p:sldId id="364" r:id="rId3"/>
    <p:sldId id="362" r:id="rId4"/>
    <p:sldId id="360" r:id="rId5"/>
    <p:sldId id="359" r:id="rId6"/>
    <p:sldId id="358" r:id="rId7"/>
    <p:sldId id="356" r:id="rId8"/>
    <p:sldId id="355" r:id="rId9"/>
    <p:sldId id="354" r:id="rId10"/>
    <p:sldId id="352" r:id="rId11"/>
    <p:sldId id="351" r:id="rId12"/>
    <p:sldId id="350" r:id="rId13"/>
    <p:sldId id="348" r:id="rId14"/>
    <p:sldId id="347" r:id="rId15"/>
    <p:sldId id="345" r:id="rId16"/>
    <p:sldId id="344" r:id="rId17"/>
    <p:sldId id="343" r:id="rId18"/>
    <p:sldId id="341" r:id="rId19"/>
    <p:sldId id="340" r:id="rId20"/>
    <p:sldId id="365" r:id="rId21"/>
    <p:sldId id="338" r:id="rId22"/>
    <p:sldId id="337" r:id="rId23"/>
    <p:sldId id="336" r:id="rId24"/>
    <p:sldId id="335" r:id="rId25"/>
    <p:sldId id="334" r:id="rId26"/>
    <p:sldId id="333" r:id="rId27"/>
    <p:sldId id="332" r:id="rId28"/>
    <p:sldId id="366" r:id="rId29"/>
    <p:sldId id="367" r:id="rId30"/>
    <p:sldId id="368" r:id="rId31"/>
    <p:sldId id="369" r:id="rId32"/>
    <p:sldId id="370" r:id="rId33"/>
    <p:sldId id="327" r:id="rId34"/>
    <p:sldId id="371" r:id="rId35"/>
    <p:sldId id="372" r:id="rId36"/>
  </p:sldIdLst>
  <p:sldSz cx="12192000" cy="6858000"/>
  <p:notesSz cx="6858000" cy="9144000"/>
  <p:custDataLst>
    <p:tags r:id="rId3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gs" Target="tags/tag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3E9D4F-3653-40CB-3916-BB8068B6B72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528"/>
          <a:stretch/>
        </p:blipFill>
        <p:spPr>
          <a:xfrm>
            <a:off x="2723944" y="2996095"/>
            <a:ext cx="6744112" cy="865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0A80B3-9CC0-9E90-939B-AD05511374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052736"/>
            <a:ext cx="11340000" cy="366596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848D25-E086-5608-0150-BABEDB4A2EAF}"/>
              </a:ext>
            </a:extLst>
          </p:cNvPr>
          <p:cNvSpPr/>
          <p:nvPr/>
        </p:nvSpPr>
        <p:spPr bwMode="white">
          <a:xfrm>
            <a:off x="10739293" y="3490365"/>
            <a:ext cx="304685" cy="304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B70D350-02D4-F5BC-172D-AE200039CB4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52" r="32273"/>
          <a:stretch/>
        </p:blipFill>
        <p:spPr>
          <a:xfrm>
            <a:off x="4439816" y="4344912"/>
            <a:ext cx="2425300" cy="2513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08372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435D4D-DE88-BDB5-715D-7786B818A2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24744"/>
            <a:ext cx="11340000" cy="220464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C56F09-1B62-02C6-6663-A8F4F99E4C7E}"/>
              </a:ext>
            </a:extLst>
          </p:cNvPr>
          <p:cNvSpPr/>
          <p:nvPr/>
        </p:nvSpPr>
        <p:spPr bwMode="white">
          <a:xfrm>
            <a:off x="3422686" y="2775844"/>
            <a:ext cx="799798" cy="334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A3F9F33-38F3-3C9D-8A45-A1FD371DAA7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898"/>
          <a:stretch/>
        </p:blipFill>
        <p:spPr>
          <a:xfrm>
            <a:off x="5015880" y="3329392"/>
            <a:ext cx="2279616" cy="3002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813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F3E0E8-C159-568F-D909-BCA710A4A6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99051"/>
            <a:ext cx="11340000" cy="219197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5C429A5-6503-3D13-ACEE-28981C8B33F6}"/>
              </a:ext>
            </a:extLst>
          </p:cNvPr>
          <p:cNvSpPr/>
          <p:nvPr/>
        </p:nvSpPr>
        <p:spPr bwMode="white">
          <a:xfrm>
            <a:off x="3746414" y="2866860"/>
            <a:ext cx="780755" cy="295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A3F9F33-38F3-3C9D-8A45-A1FD371DAA7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58" r="46243"/>
          <a:stretch/>
        </p:blipFill>
        <p:spPr>
          <a:xfrm>
            <a:off x="4583832" y="3284984"/>
            <a:ext cx="2880320" cy="3002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7933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08177D-39E5-4A1F-ADBB-F30F72761B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231107"/>
            <a:ext cx="11340000" cy="219197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0A25C6-B553-A2C3-D636-E349BFFD2394}"/>
              </a:ext>
            </a:extLst>
          </p:cNvPr>
          <p:cNvSpPr/>
          <p:nvPr/>
        </p:nvSpPr>
        <p:spPr bwMode="white">
          <a:xfrm>
            <a:off x="10506616" y="2203201"/>
            <a:ext cx="1018790" cy="285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BF7CEBC-4DA2-0EAC-DAA7-5B27B779B217}"/>
              </a:ext>
            </a:extLst>
          </p:cNvPr>
          <p:cNvSpPr/>
          <p:nvPr/>
        </p:nvSpPr>
        <p:spPr bwMode="white">
          <a:xfrm>
            <a:off x="1223240" y="2879855"/>
            <a:ext cx="3075415" cy="390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1A3F9F33-38F3-3C9D-8A45-A1FD371DAA7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37" r="19574"/>
          <a:stretch/>
        </p:blipFill>
        <p:spPr>
          <a:xfrm>
            <a:off x="4583832" y="3423084"/>
            <a:ext cx="2448272" cy="3002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8593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FA3257-FD31-0E11-C8B0-726A3B617B3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346913"/>
            <a:ext cx="11340000" cy="14993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176530-7895-6504-5F3B-3BE33A9E2715}"/>
              </a:ext>
            </a:extLst>
          </p:cNvPr>
          <p:cNvSpPr/>
          <p:nvPr/>
        </p:nvSpPr>
        <p:spPr bwMode="white">
          <a:xfrm>
            <a:off x="5945860" y="2301900"/>
            <a:ext cx="285642" cy="296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0AD24B39-2608-6244-F94F-CD9E7D5597B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833"/>
          <a:stretch/>
        </p:blipFill>
        <p:spPr>
          <a:xfrm>
            <a:off x="3935760" y="2780928"/>
            <a:ext cx="3647768" cy="3142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636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6320A5-97EF-C197-4949-CEC7F5679B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147821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CDC9D4-9A2C-5416-E318-58EBCCBB9ED7}"/>
              </a:ext>
            </a:extLst>
          </p:cNvPr>
          <p:cNvSpPr/>
          <p:nvPr/>
        </p:nvSpPr>
        <p:spPr bwMode="white">
          <a:xfrm>
            <a:off x="10063273" y="2332600"/>
            <a:ext cx="257078" cy="295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0AD24B39-2608-6244-F94F-CD9E7D5597B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77" r="40528"/>
          <a:stretch/>
        </p:blipFill>
        <p:spPr>
          <a:xfrm>
            <a:off x="4295800" y="2924944"/>
            <a:ext cx="2664296" cy="3142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4625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6E6BF1-B0EA-D7BC-CD5C-AA77521C47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268760"/>
            <a:ext cx="11340000" cy="221731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239335-7BE1-B364-5C9E-3EC04C4D3E1F}"/>
              </a:ext>
            </a:extLst>
          </p:cNvPr>
          <p:cNvSpPr/>
          <p:nvPr/>
        </p:nvSpPr>
        <p:spPr bwMode="white">
          <a:xfrm>
            <a:off x="5098454" y="2960421"/>
            <a:ext cx="771234" cy="296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0AD24B39-2608-6244-F94F-CD9E7D5597B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82" r="13859"/>
          <a:stretch/>
        </p:blipFill>
        <p:spPr>
          <a:xfrm>
            <a:off x="4573544" y="3108560"/>
            <a:ext cx="2592288" cy="3142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3080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B365CA-2CC1-CBBE-0D22-4B3E22E72A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96752"/>
            <a:ext cx="11340000" cy="22215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366A2B-0941-E49C-A293-4159C4DF4485}"/>
              </a:ext>
            </a:extLst>
          </p:cNvPr>
          <p:cNvSpPr/>
          <p:nvPr/>
        </p:nvSpPr>
        <p:spPr bwMode="white">
          <a:xfrm>
            <a:off x="9453902" y="2855757"/>
            <a:ext cx="780755" cy="305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85FBB707-A255-673F-D93F-C5138F35F16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913"/>
          <a:stretch/>
        </p:blipFill>
        <p:spPr>
          <a:xfrm>
            <a:off x="4655840" y="3284984"/>
            <a:ext cx="3071704" cy="309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7386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D6256E-5207-797F-EBD1-95526B1C30D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24744"/>
            <a:ext cx="11340000" cy="293530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F5DAF5-38BA-1584-2810-679CE07CF9E6}"/>
              </a:ext>
            </a:extLst>
          </p:cNvPr>
          <p:cNvSpPr/>
          <p:nvPr/>
        </p:nvSpPr>
        <p:spPr bwMode="white">
          <a:xfrm>
            <a:off x="9434860" y="2830653"/>
            <a:ext cx="285642" cy="3049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85FBB707-A255-673F-D93F-C5138F35F16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517" r="36084"/>
          <a:stretch/>
        </p:blipFill>
        <p:spPr>
          <a:xfrm>
            <a:off x="4943872" y="3155498"/>
            <a:ext cx="2880320" cy="3091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7213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B65338-FC53-B72C-69CA-0B079E5C04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024" y="1124744"/>
            <a:ext cx="11340000" cy="292263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23F1179-5878-D4D9-3A6D-6A7EC065C62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217" r="6873" b="32862"/>
          <a:stretch/>
        </p:blipFill>
        <p:spPr>
          <a:xfrm>
            <a:off x="3719736" y="3933056"/>
            <a:ext cx="4752528" cy="2637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28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5BDACA-1DEB-1D06-C1FC-3BAE78E2FA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84784"/>
            <a:ext cx="11340000" cy="236513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A07BDE-5557-D007-1605-413BFD410107}"/>
              </a:ext>
            </a:extLst>
          </p:cNvPr>
          <p:cNvSpPr/>
          <p:nvPr/>
        </p:nvSpPr>
        <p:spPr bwMode="white">
          <a:xfrm>
            <a:off x="10758336" y="1665984"/>
            <a:ext cx="276120" cy="305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4D10F2B7-BF0E-5D2F-D26C-78BEAA0D5D3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3849923"/>
            <a:ext cx="11340000" cy="2149743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C73400C-1A9B-A3CB-213D-6C6202B12CBB}"/>
              </a:ext>
            </a:extLst>
          </p:cNvPr>
          <p:cNvSpPr/>
          <p:nvPr/>
        </p:nvSpPr>
        <p:spPr bwMode="white">
          <a:xfrm>
            <a:off x="10758336" y="4795809"/>
            <a:ext cx="295163" cy="305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4121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723F1179-5878-D4D9-3A6D-6A7EC065C62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319" y="1628800"/>
            <a:ext cx="11340000" cy="3927821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1E54AC02-B10F-10B8-B171-AC9A682587C1}"/>
              </a:ext>
            </a:extLst>
          </p:cNvPr>
          <p:cNvSpPr/>
          <p:nvPr/>
        </p:nvSpPr>
        <p:spPr bwMode="white">
          <a:xfrm>
            <a:off x="846233" y="2496352"/>
            <a:ext cx="2837380" cy="286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585447-8B56-452C-17BE-CF3A4E873B97}"/>
              </a:ext>
            </a:extLst>
          </p:cNvPr>
          <p:cNvSpPr/>
          <p:nvPr/>
        </p:nvSpPr>
        <p:spPr bwMode="white">
          <a:xfrm>
            <a:off x="846233" y="3069411"/>
            <a:ext cx="5465791" cy="431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07CF5F4-BAB7-3296-0A8D-EAA0B28456CC}"/>
              </a:ext>
            </a:extLst>
          </p:cNvPr>
          <p:cNvSpPr/>
          <p:nvPr/>
        </p:nvSpPr>
        <p:spPr bwMode="white">
          <a:xfrm>
            <a:off x="846233" y="3792914"/>
            <a:ext cx="5825831" cy="1076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FD42573-5E12-CA44-B897-298E384BE65C}"/>
              </a:ext>
            </a:extLst>
          </p:cNvPr>
          <p:cNvSpPr/>
          <p:nvPr/>
        </p:nvSpPr>
        <p:spPr bwMode="white">
          <a:xfrm>
            <a:off x="846233" y="5156212"/>
            <a:ext cx="4979697" cy="276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4687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B8C3E4-7414-AA5A-91BD-CA029D96388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691" y="1052736"/>
            <a:ext cx="10865917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A1EC81D-E43A-2F0C-41EF-7A8BFDA536C0}"/>
              </a:ext>
            </a:extLst>
          </p:cNvPr>
          <p:cNvSpPr/>
          <p:nvPr/>
        </p:nvSpPr>
        <p:spPr bwMode="white">
          <a:xfrm>
            <a:off x="1295709" y="3270347"/>
            <a:ext cx="2362949" cy="310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5598E2D-53DD-9F71-2F24-FD66876A315B}"/>
              </a:ext>
            </a:extLst>
          </p:cNvPr>
          <p:cNvSpPr/>
          <p:nvPr/>
        </p:nvSpPr>
        <p:spPr bwMode="white">
          <a:xfrm>
            <a:off x="1304831" y="3833801"/>
            <a:ext cx="5781932" cy="180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23E7216-AD4A-685D-D072-F5C3F88F5829}"/>
              </a:ext>
            </a:extLst>
          </p:cNvPr>
          <p:cNvSpPr/>
          <p:nvPr/>
        </p:nvSpPr>
        <p:spPr bwMode="white">
          <a:xfrm>
            <a:off x="1359572" y="5843871"/>
            <a:ext cx="3923043" cy="282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9B168A8-5E2A-3DA0-1072-BA03ABF697FD}"/>
              </a:ext>
            </a:extLst>
          </p:cNvPr>
          <p:cNvSpPr/>
          <p:nvPr/>
        </p:nvSpPr>
        <p:spPr bwMode="white">
          <a:xfrm>
            <a:off x="1359572" y="6482689"/>
            <a:ext cx="3047200" cy="292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2157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21E15D-58AA-4757-0750-A96F2F8465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268760"/>
            <a:ext cx="11340000" cy="485698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ED9F8A-0B13-8EB8-CD4C-1EC9BD5A2F60}"/>
              </a:ext>
            </a:extLst>
          </p:cNvPr>
          <p:cNvSpPr/>
          <p:nvPr/>
        </p:nvSpPr>
        <p:spPr bwMode="white">
          <a:xfrm>
            <a:off x="1117310" y="4268661"/>
            <a:ext cx="2761209" cy="352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8908539-DF8E-8071-E29C-A96156A47E09}"/>
              </a:ext>
            </a:extLst>
          </p:cNvPr>
          <p:cNvSpPr/>
          <p:nvPr/>
        </p:nvSpPr>
        <p:spPr bwMode="white">
          <a:xfrm>
            <a:off x="1098267" y="4954353"/>
            <a:ext cx="1656725" cy="30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E3547A5-442B-65AD-CA1D-5070984338CA}"/>
              </a:ext>
            </a:extLst>
          </p:cNvPr>
          <p:cNvSpPr/>
          <p:nvPr/>
        </p:nvSpPr>
        <p:spPr bwMode="white">
          <a:xfrm>
            <a:off x="1164916" y="5517233"/>
            <a:ext cx="5003092" cy="608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9944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243911-ED56-AB3C-A985-19549917F6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1628800"/>
            <a:ext cx="11340000" cy="3970055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46510E1-DB87-EAC0-75DA-65590A71C2B2}"/>
              </a:ext>
            </a:extLst>
          </p:cNvPr>
          <p:cNvSpPr/>
          <p:nvPr/>
        </p:nvSpPr>
        <p:spPr bwMode="white">
          <a:xfrm>
            <a:off x="1233378" y="2449532"/>
            <a:ext cx="2677742" cy="394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E796E1C-408F-2235-ED73-EB8DBFC14FFD}"/>
              </a:ext>
            </a:extLst>
          </p:cNvPr>
          <p:cNvSpPr/>
          <p:nvPr/>
        </p:nvSpPr>
        <p:spPr bwMode="white">
          <a:xfrm>
            <a:off x="1233378" y="3113721"/>
            <a:ext cx="5990110" cy="1728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F4E465B-A78C-4F2E-F23D-4C3C5DD50E05}"/>
              </a:ext>
            </a:extLst>
          </p:cNvPr>
          <p:cNvSpPr/>
          <p:nvPr/>
        </p:nvSpPr>
        <p:spPr bwMode="white">
          <a:xfrm>
            <a:off x="1233378" y="5131229"/>
            <a:ext cx="4075163" cy="286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img_16777215">
            <a:extLst>
              <a:ext uri="{FF2B5EF4-FFF2-40B4-BE49-F238E27FC236}">
                <a16:creationId xmlns:a16="http://schemas.microsoft.com/office/drawing/2014/main" id="{0F21E15D-58AA-4757-0750-A96F2F84659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404" t="44477"/>
          <a:stretch/>
        </p:blipFill>
        <p:spPr>
          <a:xfrm>
            <a:off x="7680176" y="2421099"/>
            <a:ext cx="3923176" cy="26967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0631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598984-2882-1C8A-3A6C-E5C9010CEF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628800"/>
            <a:ext cx="11340000" cy="41812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D9D7E2C-F7DA-6942-186E-DD0AA7E73838}"/>
              </a:ext>
            </a:extLst>
          </p:cNvPr>
          <p:cNvSpPr/>
          <p:nvPr/>
        </p:nvSpPr>
        <p:spPr bwMode="white">
          <a:xfrm>
            <a:off x="2297965" y="4686145"/>
            <a:ext cx="257078" cy="295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D9D7E2C-F7DA-6942-186E-DD0AA7E73838}"/>
              </a:ext>
            </a:extLst>
          </p:cNvPr>
          <p:cNvSpPr/>
          <p:nvPr/>
        </p:nvSpPr>
        <p:spPr bwMode="white">
          <a:xfrm>
            <a:off x="1102808" y="5273960"/>
            <a:ext cx="6768752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30743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6895B4-6772-E1B7-4579-6D5F6EBA95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005" y="2287079"/>
            <a:ext cx="11340000" cy="3932044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4F12459-034D-5EE9-B96A-68B3093B9896}"/>
              </a:ext>
            </a:extLst>
          </p:cNvPr>
          <p:cNvSpPr/>
          <p:nvPr/>
        </p:nvSpPr>
        <p:spPr bwMode="white">
          <a:xfrm>
            <a:off x="780919" y="3098301"/>
            <a:ext cx="2965774" cy="457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BD58FD5-6FE0-DD2D-33FC-F7294250EBB2}"/>
              </a:ext>
            </a:extLst>
          </p:cNvPr>
          <p:cNvSpPr/>
          <p:nvPr/>
        </p:nvSpPr>
        <p:spPr bwMode="white">
          <a:xfrm>
            <a:off x="780919" y="3699991"/>
            <a:ext cx="6638182" cy="180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2E0334B-DF18-DB5D-8640-731A93AE7E96}"/>
              </a:ext>
            </a:extLst>
          </p:cNvPr>
          <p:cNvSpPr/>
          <p:nvPr/>
        </p:nvSpPr>
        <p:spPr bwMode="white">
          <a:xfrm>
            <a:off x="780919" y="5761021"/>
            <a:ext cx="4122770" cy="295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g_16777215">
            <a:extLst>
              <a:ext uri="{FF2B5EF4-FFF2-40B4-BE49-F238E27FC236}">
                <a16:creationId xmlns:a16="http://schemas.microsoft.com/office/drawing/2014/main" id="{C8598984-2882-1C8A-3A6C-E5C9010CEF0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179" r="35448"/>
          <a:stretch/>
        </p:blipFill>
        <p:spPr>
          <a:xfrm>
            <a:off x="242941" y="1751010"/>
            <a:ext cx="7320176" cy="536069"/>
          </a:xfrm>
          <a:prstGeom prst="rect">
            <a:avLst/>
          </a:prstGeom>
        </p:spPr>
      </p:pic>
      <p:pic>
        <p:nvPicPr>
          <p:cNvPr id="16" name="img_16777215">
            <a:extLst>
              <a:ext uri="{FF2B5EF4-FFF2-40B4-BE49-F238E27FC236}">
                <a16:creationId xmlns:a16="http://schemas.microsoft.com/office/drawing/2014/main" id="{C8598984-2882-1C8A-3A6C-E5C9010CEF0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52" t="33792"/>
          <a:stretch/>
        </p:blipFill>
        <p:spPr>
          <a:xfrm>
            <a:off x="7562171" y="1714142"/>
            <a:ext cx="4019824" cy="27683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8633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71B90F-E26C-7D89-17E7-E9913BA3A7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89720"/>
            <a:ext cx="11340000" cy="2888849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254BD20-5831-0A0E-8A06-D33728FDBFD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22" r="5603" b="51022"/>
          <a:stretch/>
        </p:blipFill>
        <p:spPr>
          <a:xfrm>
            <a:off x="4223792" y="4054634"/>
            <a:ext cx="3240360" cy="2565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7009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54BD20-5831-0A0E-8A06-D33728FDBF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424" y="1196752"/>
            <a:ext cx="11340000" cy="523709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7D169AD-2FD7-3A3B-1EE2-5BCA76AAFEF0}"/>
              </a:ext>
            </a:extLst>
          </p:cNvPr>
          <p:cNvSpPr/>
          <p:nvPr/>
        </p:nvSpPr>
        <p:spPr bwMode="white">
          <a:xfrm>
            <a:off x="873338" y="2072775"/>
            <a:ext cx="5630070" cy="392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8C81C1C-240D-6A34-AD14-503FE62C6E31}"/>
              </a:ext>
            </a:extLst>
          </p:cNvPr>
          <p:cNvSpPr/>
          <p:nvPr/>
        </p:nvSpPr>
        <p:spPr bwMode="white">
          <a:xfrm>
            <a:off x="873338" y="2720270"/>
            <a:ext cx="4217984" cy="533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AA94A2A-EE25-9FAE-C1A1-11284F901E75}"/>
              </a:ext>
            </a:extLst>
          </p:cNvPr>
          <p:cNvSpPr/>
          <p:nvPr/>
        </p:nvSpPr>
        <p:spPr bwMode="white">
          <a:xfrm>
            <a:off x="873338" y="3396331"/>
            <a:ext cx="3181798" cy="1666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E87972B-8AC3-E921-5F8D-64DD07F4E264}"/>
              </a:ext>
            </a:extLst>
          </p:cNvPr>
          <p:cNvSpPr/>
          <p:nvPr/>
        </p:nvSpPr>
        <p:spPr bwMode="white">
          <a:xfrm>
            <a:off x="873338" y="5395949"/>
            <a:ext cx="4217984" cy="295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04331D0-7A0F-2788-1B8C-14278A40088C}"/>
              </a:ext>
            </a:extLst>
          </p:cNvPr>
          <p:cNvSpPr/>
          <p:nvPr/>
        </p:nvSpPr>
        <p:spPr bwMode="white">
          <a:xfrm>
            <a:off x="873338" y="6081533"/>
            <a:ext cx="1894760" cy="266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1903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1" grpId="0" animBg="1"/>
      <p:bldP spid="13" grpId="0" animBg="1"/>
      <p:bldP spid="14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8D21D5FC-885C-D3B5-7109-C70DC79A638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493" b="33735"/>
          <a:stretch/>
        </p:blipFill>
        <p:spPr>
          <a:xfrm>
            <a:off x="1415480" y="1124744"/>
            <a:ext cx="9857096" cy="4752528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A254BD20-5831-0A0E-8A06-D33728FDBFD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22" r="5603" b="51022"/>
          <a:stretch/>
        </p:blipFill>
        <p:spPr>
          <a:xfrm>
            <a:off x="8328248" y="2481105"/>
            <a:ext cx="3240360" cy="256504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E8359A-73B1-7581-1452-20E89FA2C985}"/>
              </a:ext>
            </a:extLst>
          </p:cNvPr>
          <p:cNvSpPr/>
          <p:nvPr/>
        </p:nvSpPr>
        <p:spPr bwMode="white">
          <a:xfrm>
            <a:off x="1199457" y="1988839"/>
            <a:ext cx="2808312" cy="492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8E8359A-73B1-7581-1452-20E89FA2C985}"/>
              </a:ext>
            </a:extLst>
          </p:cNvPr>
          <p:cNvSpPr/>
          <p:nvPr/>
        </p:nvSpPr>
        <p:spPr bwMode="white">
          <a:xfrm>
            <a:off x="1400334" y="2708920"/>
            <a:ext cx="4263618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8E8359A-73B1-7581-1452-20E89FA2C985}"/>
              </a:ext>
            </a:extLst>
          </p:cNvPr>
          <p:cNvSpPr/>
          <p:nvPr/>
        </p:nvSpPr>
        <p:spPr bwMode="white">
          <a:xfrm>
            <a:off x="1202567" y="3345199"/>
            <a:ext cx="2808312" cy="492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8E8359A-73B1-7581-1452-20E89FA2C985}"/>
              </a:ext>
            </a:extLst>
          </p:cNvPr>
          <p:cNvSpPr/>
          <p:nvPr/>
        </p:nvSpPr>
        <p:spPr bwMode="white">
          <a:xfrm>
            <a:off x="1391678" y="4065280"/>
            <a:ext cx="6000466" cy="1811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8928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A254BD20-5831-0A0E-8A06-D33728FDBFD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22" r="5603" b="51022"/>
          <a:stretch/>
        </p:blipFill>
        <p:spPr>
          <a:xfrm>
            <a:off x="8328248" y="2481105"/>
            <a:ext cx="3240360" cy="2565040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8D21D5FC-885C-D3B5-7109-C70DC79A638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265" r="42843"/>
          <a:stretch/>
        </p:blipFill>
        <p:spPr>
          <a:xfrm>
            <a:off x="1631504" y="2060848"/>
            <a:ext cx="7464240" cy="27729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E8359A-73B1-7581-1452-20E89FA2C985}"/>
              </a:ext>
            </a:extLst>
          </p:cNvPr>
          <p:cNvSpPr/>
          <p:nvPr/>
        </p:nvSpPr>
        <p:spPr bwMode="white">
          <a:xfrm>
            <a:off x="1703512" y="2996953"/>
            <a:ext cx="6768752" cy="1728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56150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2918A0-9800-3DEB-D987-906D5D73F6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24744"/>
            <a:ext cx="11340000" cy="220042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661E51-93FD-8F14-775E-FC23EE2C504A}"/>
              </a:ext>
            </a:extLst>
          </p:cNvPr>
          <p:cNvSpPr/>
          <p:nvPr/>
        </p:nvSpPr>
        <p:spPr bwMode="white">
          <a:xfrm>
            <a:off x="10849386" y="2067783"/>
            <a:ext cx="285642" cy="30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7020B8A-795F-B8C1-E4AA-008B59DBD0C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913"/>
          <a:stretch/>
        </p:blipFill>
        <p:spPr>
          <a:xfrm>
            <a:off x="3935760" y="3068960"/>
            <a:ext cx="3071704" cy="3602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4713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B0310889-1210-DB7E-6618-EB90BE3814B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2139"/>
          <a:stretch/>
        </p:blipFill>
        <p:spPr>
          <a:xfrm>
            <a:off x="407368" y="3371313"/>
            <a:ext cx="11340000" cy="264397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28248" y="3284984"/>
            <a:ext cx="3182482" cy="273358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964B86-C2C3-DAAB-DC14-BB4AC8703557}"/>
              </a:ext>
            </a:extLst>
          </p:cNvPr>
          <p:cNvSpPr/>
          <p:nvPr/>
        </p:nvSpPr>
        <p:spPr bwMode="white">
          <a:xfrm>
            <a:off x="983432" y="3515329"/>
            <a:ext cx="7560840" cy="1080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6964B86-C2C3-DAAB-DC14-BB4AC8703557}"/>
              </a:ext>
            </a:extLst>
          </p:cNvPr>
          <p:cNvSpPr/>
          <p:nvPr/>
        </p:nvSpPr>
        <p:spPr bwMode="white">
          <a:xfrm>
            <a:off x="970517" y="4825793"/>
            <a:ext cx="4713098" cy="48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6964B86-C2C3-DAAB-DC14-BB4AC8703557}"/>
              </a:ext>
            </a:extLst>
          </p:cNvPr>
          <p:cNvSpPr/>
          <p:nvPr/>
        </p:nvSpPr>
        <p:spPr bwMode="white">
          <a:xfrm>
            <a:off x="970517" y="5502597"/>
            <a:ext cx="4713098" cy="512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B0310889-1210-DB7E-6618-EB90BE3814B3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9592"/>
          <a:stretch/>
        </p:blipFill>
        <p:spPr>
          <a:xfrm>
            <a:off x="407368" y="1124744"/>
            <a:ext cx="11340000" cy="2232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8071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1305DAB0-7769-B03A-6B7F-6207CFC732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146" y="1196752"/>
            <a:ext cx="11340000" cy="5258212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B0310889-1210-DB7E-6618-EB90BE3814B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119" t="52139"/>
          <a:stretch/>
        </p:blipFill>
        <p:spPr>
          <a:xfrm>
            <a:off x="8472264" y="3371313"/>
            <a:ext cx="3275104" cy="264397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964B86-C2C3-DAAB-DC14-BB4AC8703557}"/>
              </a:ext>
            </a:extLst>
          </p:cNvPr>
          <p:cNvSpPr/>
          <p:nvPr/>
        </p:nvSpPr>
        <p:spPr bwMode="white">
          <a:xfrm>
            <a:off x="799599" y="1204865"/>
            <a:ext cx="7560840" cy="639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6964B86-C2C3-DAAB-DC14-BB4AC8703557}"/>
              </a:ext>
            </a:extLst>
          </p:cNvPr>
          <p:cNvSpPr/>
          <p:nvPr/>
        </p:nvSpPr>
        <p:spPr bwMode="white">
          <a:xfrm>
            <a:off x="551384" y="1878820"/>
            <a:ext cx="3024336" cy="542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6964B86-C2C3-DAAB-DC14-BB4AC8703557}"/>
              </a:ext>
            </a:extLst>
          </p:cNvPr>
          <p:cNvSpPr/>
          <p:nvPr/>
        </p:nvSpPr>
        <p:spPr bwMode="white">
          <a:xfrm>
            <a:off x="772543" y="2539856"/>
            <a:ext cx="7560840" cy="1897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6964B86-C2C3-DAAB-DC14-BB4AC8703557}"/>
              </a:ext>
            </a:extLst>
          </p:cNvPr>
          <p:cNvSpPr/>
          <p:nvPr/>
        </p:nvSpPr>
        <p:spPr bwMode="white">
          <a:xfrm>
            <a:off x="841984" y="4592084"/>
            <a:ext cx="7560840" cy="493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6964B86-C2C3-DAAB-DC14-BB4AC8703557}"/>
              </a:ext>
            </a:extLst>
          </p:cNvPr>
          <p:cNvSpPr/>
          <p:nvPr/>
        </p:nvSpPr>
        <p:spPr bwMode="white">
          <a:xfrm>
            <a:off x="616997" y="5276160"/>
            <a:ext cx="7560840" cy="457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6964B86-C2C3-DAAB-DC14-BB4AC8703557}"/>
              </a:ext>
            </a:extLst>
          </p:cNvPr>
          <p:cNvSpPr/>
          <p:nvPr/>
        </p:nvSpPr>
        <p:spPr bwMode="white">
          <a:xfrm>
            <a:off x="883123" y="5816220"/>
            <a:ext cx="7560840" cy="726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6771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E7D4FFE2-26AD-E14F-D79E-2A47DCF20D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2204864"/>
            <a:ext cx="11340000" cy="3991173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B0310889-1210-DB7E-6618-EB90BE3814B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105" b="46556"/>
          <a:stretch/>
        </p:blipFill>
        <p:spPr>
          <a:xfrm>
            <a:off x="191344" y="1340768"/>
            <a:ext cx="11340000" cy="792088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B0310889-1210-DB7E-6618-EB90BE3814B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119" t="52139"/>
          <a:stretch/>
        </p:blipFill>
        <p:spPr>
          <a:xfrm>
            <a:off x="8472264" y="3371313"/>
            <a:ext cx="3275104" cy="264397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6964B86-C2C3-DAAB-DC14-BB4AC8703557}"/>
              </a:ext>
            </a:extLst>
          </p:cNvPr>
          <p:cNvSpPr/>
          <p:nvPr/>
        </p:nvSpPr>
        <p:spPr bwMode="white">
          <a:xfrm>
            <a:off x="1415480" y="2309449"/>
            <a:ext cx="7560840" cy="471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6964B86-C2C3-DAAB-DC14-BB4AC8703557}"/>
              </a:ext>
            </a:extLst>
          </p:cNvPr>
          <p:cNvSpPr/>
          <p:nvPr/>
        </p:nvSpPr>
        <p:spPr bwMode="white">
          <a:xfrm>
            <a:off x="1055440" y="2957521"/>
            <a:ext cx="7632848" cy="1219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6964B86-C2C3-DAAB-DC14-BB4AC8703557}"/>
              </a:ext>
            </a:extLst>
          </p:cNvPr>
          <p:cNvSpPr/>
          <p:nvPr/>
        </p:nvSpPr>
        <p:spPr bwMode="white">
          <a:xfrm>
            <a:off x="1199456" y="4322246"/>
            <a:ext cx="7560840" cy="540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6964B86-C2C3-DAAB-DC14-BB4AC8703557}"/>
              </a:ext>
            </a:extLst>
          </p:cNvPr>
          <p:cNvSpPr/>
          <p:nvPr/>
        </p:nvSpPr>
        <p:spPr bwMode="white">
          <a:xfrm>
            <a:off x="1199456" y="5007171"/>
            <a:ext cx="7560840" cy="445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6964B86-C2C3-DAAB-DC14-BB4AC8703557}"/>
              </a:ext>
            </a:extLst>
          </p:cNvPr>
          <p:cNvSpPr/>
          <p:nvPr/>
        </p:nvSpPr>
        <p:spPr bwMode="white">
          <a:xfrm>
            <a:off x="1343472" y="5597556"/>
            <a:ext cx="4896544" cy="562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9664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57B6E5-513A-FCAC-6A0D-3349F2BF7C8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2100"/>
          <a:stretch/>
        </p:blipFill>
        <p:spPr>
          <a:xfrm>
            <a:off x="450453" y="1079984"/>
            <a:ext cx="11340000" cy="292508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94CBBC-B736-A366-20CF-14E4D521BE03}"/>
              </a:ext>
            </a:extLst>
          </p:cNvPr>
          <p:cNvSpPr/>
          <p:nvPr/>
        </p:nvSpPr>
        <p:spPr bwMode="white">
          <a:xfrm>
            <a:off x="3192618" y="3356993"/>
            <a:ext cx="3047397" cy="439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148AC1FF-D553-C90B-CE97-05779D429DA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77" t="33646" r="64023"/>
          <a:stretch/>
        </p:blipFill>
        <p:spPr>
          <a:xfrm>
            <a:off x="4439816" y="3821624"/>
            <a:ext cx="2880320" cy="2928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884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7857B6E5-513A-FCAC-6A0D-3349F2BF7C8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900"/>
          <a:stretch/>
        </p:blipFill>
        <p:spPr>
          <a:xfrm>
            <a:off x="263352" y="1196752"/>
            <a:ext cx="11340000" cy="1382852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148AC1FF-D553-C90B-CE97-05779D429DA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439"/>
          <a:stretch/>
        </p:blipFill>
        <p:spPr>
          <a:xfrm>
            <a:off x="911424" y="2579605"/>
            <a:ext cx="11340000" cy="15694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DC058B-8335-50B0-7512-913A957DA103}"/>
              </a:ext>
            </a:extLst>
          </p:cNvPr>
          <p:cNvSpPr/>
          <p:nvPr/>
        </p:nvSpPr>
        <p:spPr bwMode="white">
          <a:xfrm>
            <a:off x="6033942" y="3494718"/>
            <a:ext cx="609370" cy="333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48AC1FF-D553-C90B-CE97-05779D429DA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34" t="37192"/>
          <a:stretch/>
        </p:blipFill>
        <p:spPr>
          <a:xfrm>
            <a:off x="3431704" y="3933056"/>
            <a:ext cx="6947512" cy="2772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5655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10C78D6B-57A0-DE20-C5DB-FEFD61D1B1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96752"/>
            <a:ext cx="11340000" cy="5215977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1C5E5080-E2BD-E368-FB31-E68927BEDE6E}"/>
              </a:ext>
            </a:extLst>
          </p:cNvPr>
          <p:cNvSpPr/>
          <p:nvPr/>
        </p:nvSpPr>
        <p:spPr bwMode="white">
          <a:xfrm>
            <a:off x="620822" y="1988841"/>
            <a:ext cx="5907225" cy="1800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5E5080-E2BD-E368-FB31-E68927BEDE6E}"/>
              </a:ext>
            </a:extLst>
          </p:cNvPr>
          <p:cNvSpPr/>
          <p:nvPr/>
        </p:nvSpPr>
        <p:spPr bwMode="white">
          <a:xfrm>
            <a:off x="695400" y="3933056"/>
            <a:ext cx="5907225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C5E5080-E2BD-E368-FB31-E68927BEDE6E}"/>
              </a:ext>
            </a:extLst>
          </p:cNvPr>
          <p:cNvSpPr/>
          <p:nvPr/>
        </p:nvSpPr>
        <p:spPr bwMode="white">
          <a:xfrm>
            <a:off x="386167" y="4581127"/>
            <a:ext cx="5907225" cy="523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C5E5080-E2BD-E368-FB31-E68927BEDE6E}"/>
              </a:ext>
            </a:extLst>
          </p:cNvPr>
          <p:cNvSpPr/>
          <p:nvPr/>
        </p:nvSpPr>
        <p:spPr bwMode="white">
          <a:xfrm>
            <a:off x="672344" y="5347941"/>
            <a:ext cx="5907225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C5E5080-E2BD-E368-FB31-E68927BEDE6E}"/>
              </a:ext>
            </a:extLst>
          </p:cNvPr>
          <p:cNvSpPr/>
          <p:nvPr/>
        </p:nvSpPr>
        <p:spPr bwMode="white">
          <a:xfrm>
            <a:off x="616224" y="6015688"/>
            <a:ext cx="5907225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148AC1FF-D553-C90B-CE97-05779D429DA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34" t="37192"/>
          <a:stretch/>
        </p:blipFill>
        <p:spPr>
          <a:xfrm>
            <a:off x="7374772" y="3640694"/>
            <a:ext cx="6947512" cy="2772035"/>
          </a:xfrm>
          <a:prstGeom prst="rect">
            <a:avLst/>
          </a:prstGeom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148AC1FF-D553-C90B-CE97-05779D429DA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77" t="33646" r="64023"/>
          <a:stretch/>
        </p:blipFill>
        <p:spPr>
          <a:xfrm>
            <a:off x="7902894" y="764704"/>
            <a:ext cx="2880320" cy="2928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1926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F0BA00-2027-9C0A-5739-4432CB83B7A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96752"/>
            <a:ext cx="11340000" cy="429103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7ECC7A-22B0-E114-0E5A-A8344A91BF18}"/>
              </a:ext>
            </a:extLst>
          </p:cNvPr>
          <p:cNvSpPr/>
          <p:nvPr/>
        </p:nvSpPr>
        <p:spPr bwMode="white">
          <a:xfrm>
            <a:off x="10849386" y="2140780"/>
            <a:ext cx="276121" cy="305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7020B8A-795F-B8C1-E4AA-008B59DBD0C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58" t="1243" r="46243"/>
          <a:stretch/>
        </p:blipFill>
        <p:spPr>
          <a:xfrm>
            <a:off x="7969066" y="2708920"/>
            <a:ext cx="2880320" cy="3557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9196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99CA91-5C60-C4FB-2AA0-31BA79CA116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052736"/>
            <a:ext cx="11340000" cy="361528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B713D9B-C615-95A9-A0ED-C636F703C57B}"/>
              </a:ext>
            </a:extLst>
          </p:cNvPr>
          <p:cNvSpPr/>
          <p:nvPr/>
        </p:nvSpPr>
        <p:spPr bwMode="white">
          <a:xfrm>
            <a:off x="10758336" y="3437488"/>
            <a:ext cx="295163" cy="314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7020B8A-795F-B8C1-E4AA-008B59DBD0C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56" r="11954"/>
          <a:stretch/>
        </p:blipFill>
        <p:spPr>
          <a:xfrm>
            <a:off x="4762124" y="4248538"/>
            <a:ext cx="2846044" cy="26368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8765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2FDBF4-63C2-1984-72D2-E4DE64FA8C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96752"/>
            <a:ext cx="11340000" cy="217508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68B1B8B-1C34-F8A5-BAB6-1AEDCBF4F161}"/>
              </a:ext>
            </a:extLst>
          </p:cNvPr>
          <p:cNvSpPr/>
          <p:nvPr/>
        </p:nvSpPr>
        <p:spPr bwMode="white">
          <a:xfrm>
            <a:off x="10849386" y="2074417"/>
            <a:ext cx="276121" cy="305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A4D88608-222D-93C6-30E1-5F3D3C43FCB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008"/>
          <a:stretch/>
        </p:blipFill>
        <p:spPr>
          <a:xfrm>
            <a:off x="4367808" y="2780928"/>
            <a:ext cx="3287728" cy="3703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36388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0589EB-5C46-BA69-9B66-4828F4EA09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93526"/>
            <a:ext cx="11340000" cy="293953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B39AE08-FF4E-7AF1-7C39-5DE41A8F30EF}"/>
              </a:ext>
            </a:extLst>
          </p:cNvPr>
          <p:cNvSpPr/>
          <p:nvPr/>
        </p:nvSpPr>
        <p:spPr bwMode="white">
          <a:xfrm>
            <a:off x="10777378" y="2720977"/>
            <a:ext cx="285642" cy="305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A4D88608-222D-93C6-30E1-5F3D3C43FCB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62" r="41163"/>
          <a:stretch/>
        </p:blipFill>
        <p:spPr>
          <a:xfrm>
            <a:off x="4943872" y="3703978"/>
            <a:ext cx="2759242" cy="3154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4754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29AEB5-1405-BF73-7208-F916DFF5ED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24744"/>
            <a:ext cx="11340000" cy="21877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3AC923-B28A-2876-DDBC-CEECD5D9A6A5}"/>
              </a:ext>
            </a:extLst>
          </p:cNvPr>
          <p:cNvSpPr/>
          <p:nvPr/>
        </p:nvSpPr>
        <p:spPr bwMode="white">
          <a:xfrm>
            <a:off x="10830344" y="2089648"/>
            <a:ext cx="295163" cy="305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A4D88608-222D-93C6-30E1-5F3D3C43FCB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377" r="8778"/>
          <a:stretch/>
        </p:blipFill>
        <p:spPr>
          <a:xfrm>
            <a:off x="4295800" y="3068960"/>
            <a:ext cx="3384376" cy="3703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490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2FE5A0-E9AA-C57A-FA59-5BA0149794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96752"/>
            <a:ext cx="11340000" cy="227644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4FD86F-5F28-1701-B57A-36B90F090AEE}"/>
              </a:ext>
            </a:extLst>
          </p:cNvPr>
          <p:cNvSpPr/>
          <p:nvPr/>
        </p:nvSpPr>
        <p:spPr bwMode="white">
          <a:xfrm>
            <a:off x="10777378" y="2158765"/>
            <a:ext cx="276121" cy="304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B70D350-02D4-F5BC-172D-AE200039CB4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779" r="74183"/>
          <a:stretch/>
        </p:blipFill>
        <p:spPr>
          <a:xfrm>
            <a:off x="4511824" y="3473198"/>
            <a:ext cx="2927688" cy="2592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1938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宽屏</PresentationFormat>
  <Paragraphs>0</Paragraphs>
  <Slides>35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35</vt:i4>
      </vt:variant>
    </vt:vector>
  </HeadingPairs>
  <TitlesOfParts>
    <vt:vector size="40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69</cp:revision>
  <dcterms:created xsi:type="dcterms:W3CDTF">2015-09-16T06:44:00Z</dcterms:created>
  <dcterms:modified xsi:type="dcterms:W3CDTF">2025-06-23T09:15:10Z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