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24" r:id="rId2"/>
    <p:sldId id="356" r:id="rId3"/>
    <p:sldId id="355" r:id="rId4"/>
    <p:sldId id="353" r:id="rId5"/>
    <p:sldId id="351" r:id="rId6"/>
    <p:sldId id="347" r:id="rId7"/>
    <p:sldId id="345" r:id="rId8"/>
    <p:sldId id="344" r:id="rId9"/>
    <p:sldId id="343" r:id="rId10"/>
    <p:sldId id="342" r:id="rId11"/>
    <p:sldId id="340" r:id="rId12"/>
    <p:sldId id="338" r:id="rId13"/>
    <p:sldId id="357" r:id="rId14"/>
    <p:sldId id="358" r:id="rId15"/>
    <p:sldId id="359" r:id="rId16"/>
    <p:sldId id="335" r:id="rId17"/>
    <p:sldId id="360" r:id="rId18"/>
    <p:sldId id="361" r:id="rId19"/>
    <p:sldId id="333" r:id="rId20"/>
    <p:sldId id="362" r:id="rId21"/>
    <p:sldId id="331" r:id="rId22"/>
    <p:sldId id="330" r:id="rId23"/>
    <p:sldId id="363" r:id="rId24"/>
    <p:sldId id="327" r:id="rId25"/>
    <p:sldId id="326" r:id="rId26"/>
    <p:sldId id="325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C685BF-AD41-EEAC-F908-F6160A1216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41798" b="-3269"/>
          <a:stretch/>
        </p:blipFill>
        <p:spPr>
          <a:xfrm>
            <a:off x="2795952" y="2938568"/>
            <a:ext cx="6600096" cy="9808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906AEB-0280-53DC-3991-A53ECEF9B72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281" y="1628800"/>
            <a:ext cx="11340000" cy="338630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99B31E-7086-CD6F-2B61-C00E196FC070}"/>
              </a:ext>
            </a:extLst>
          </p:cNvPr>
          <p:cNvSpPr/>
          <p:nvPr/>
        </p:nvSpPr>
        <p:spPr bwMode="white">
          <a:xfrm>
            <a:off x="1476651" y="3879977"/>
            <a:ext cx="3470446" cy="4674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CFA657C-39DF-F156-57AE-E7795566E595}"/>
              </a:ext>
            </a:extLst>
          </p:cNvPr>
          <p:cNvSpPr/>
          <p:nvPr/>
        </p:nvSpPr>
        <p:spPr bwMode="white">
          <a:xfrm>
            <a:off x="2790605" y="4538162"/>
            <a:ext cx="3151586" cy="286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B4051F8-373D-1EC9-025E-460332B5DA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725"/>
          <a:stretch/>
        </p:blipFill>
        <p:spPr>
          <a:xfrm>
            <a:off x="6603281" y="3041712"/>
            <a:ext cx="4680520" cy="1878987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6505AF-E030-6CA4-FB1E-6BB36014E8F9}"/>
              </a:ext>
            </a:extLst>
          </p:cNvPr>
          <p:cNvSpPr/>
          <p:nvPr/>
        </p:nvSpPr>
        <p:spPr bwMode="white">
          <a:xfrm>
            <a:off x="6603281" y="3761792"/>
            <a:ext cx="4536504" cy="58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56BD843-4CD7-ABA7-CE88-811945354F91}"/>
              </a:ext>
            </a:extLst>
          </p:cNvPr>
          <p:cNvSpPr/>
          <p:nvPr/>
        </p:nvSpPr>
        <p:spPr bwMode="white">
          <a:xfrm>
            <a:off x="7755409" y="4538161"/>
            <a:ext cx="2808312" cy="47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853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B9B1ED-DF48-29F9-FEFB-E028EA4B70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132856"/>
            <a:ext cx="11340000" cy="268426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397FB6-306E-2637-E378-DFB2023225AD}"/>
              </a:ext>
            </a:extLst>
          </p:cNvPr>
          <p:cNvSpPr/>
          <p:nvPr/>
        </p:nvSpPr>
        <p:spPr bwMode="white">
          <a:xfrm>
            <a:off x="1030800" y="2858849"/>
            <a:ext cx="4562189" cy="46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B3EEC0-F078-112D-3BFD-C479FFA58FEF}"/>
              </a:ext>
            </a:extLst>
          </p:cNvPr>
          <p:cNvSpPr/>
          <p:nvPr/>
        </p:nvSpPr>
        <p:spPr bwMode="white">
          <a:xfrm>
            <a:off x="2431881" y="3670817"/>
            <a:ext cx="3570528" cy="334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8D50815-4F53-368A-E97B-5A080D53B479}"/>
              </a:ext>
            </a:extLst>
          </p:cNvPr>
          <p:cNvSpPr/>
          <p:nvPr/>
        </p:nvSpPr>
        <p:spPr bwMode="white">
          <a:xfrm>
            <a:off x="2431881" y="4349048"/>
            <a:ext cx="2789773" cy="2865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06B5D283-B739-A567-67EE-6D62CE3CAF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22"/>
          <a:stretch/>
        </p:blipFill>
        <p:spPr>
          <a:xfrm>
            <a:off x="6567127" y="2269524"/>
            <a:ext cx="4544793" cy="2560378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CFA929-E3F0-5C60-3C3A-E20F647C3E65}"/>
              </a:ext>
            </a:extLst>
          </p:cNvPr>
          <p:cNvSpPr/>
          <p:nvPr/>
        </p:nvSpPr>
        <p:spPr bwMode="white">
          <a:xfrm>
            <a:off x="6431400" y="2897696"/>
            <a:ext cx="4182326" cy="527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3BE5A8-C1E1-1653-D515-8062E70CF740}"/>
              </a:ext>
            </a:extLst>
          </p:cNvPr>
          <p:cNvSpPr/>
          <p:nvPr/>
        </p:nvSpPr>
        <p:spPr bwMode="white">
          <a:xfrm>
            <a:off x="7871560" y="3731232"/>
            <a:ext cx="1656184" cy="45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87CCE8-EB3E-1247-3EE4-FC11EA1D8CCA}"/>
              </a:ext>
            </a:extLst>
          </p:cNvPr>
          <p:cNvSpPr/>
          <p:nvPr/>
        </p:nvSpPr>
        <p:spPr bwMode="white">
          <a:xfrm>
            <a:off x="7871560" y="4419095"/>
            <a:ext cx="2665994" cy="315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6254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929AB7-595F-C3CB-BF3D-AE831F8B195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8406"/>
          <a:stretch/>
        </p:blipFill>
        <p:spPr>
          <a:xfrm>
            <a:off x="2567608" y="1556792"/>
            <a:ext cx="6984776" cy="389838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7FF260-92AE-0039-37F8-496D9238A8C4}"/>
              </a:ext>
            </a:extLst>
          </p:cNvPr>
          <p:cNvSpPr/>
          <p:nvPr/>
        </p:nvSpPr>
        <p:spPr bwMode="white">
          <a:xfrm>
            <a:off x="3186498" y="2897696"/>
            <a:ext cx="4613053" cy="498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7AA536-9719-6E7F-1CA6-39D126416FA3}"/>
              </a:ext>
            </a:extLst>
          </p:cNvPr>
          <p:cNvSpPr/>
          <p:nvPr/>
        </p:nvSpPr>
        <p:spPr bwMode="white">
          <a:xfrm>
            <a:off x="4500454" y="3739505"/>
            <a:ext cx="4636926" cy="285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560630B-8A49-8F11-D834-F1CC966E6B3D}"/>
              </a:ext>
            </a:extLst>
          </p:cNvPr>
          <p:cNvSpPr/>
          <p:nvPr/>
        </p:nvSpPr>
        <p:spPr bwMode="white">
          <a:xfrm>
            <a:off x="4500454" y="4406710"/>
            <a:ext cx="2685037" cy="266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948090-7ACE-8A4D-2B30-4ACCA4585A8D}"/>
              </a:ext>
            </a:extLst>
          </p:cNvPr>
          <p:cNvSpPr/>
          <p:nvPr/>
        </p:nvSpPr>
        <p:spPr bwMode="white">
          <a:xfrm>
            <a:off x="4500454" y="5054852"/>
            <a:ext cx="1199697" cy="2954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8016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D4C10EA-7D40-85F7-960F-31D3035D3F8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501"/>
          <a:stretch/>
        </p:blipFill>
        <p:spPr>
          <a:xfrm>
            <a:off x="2495600" y="1412776"/>
            <a:ext cx="7200800" cy="425353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4794671C-0BD4-D38B-8B9A-8B0AE4B51F88}"/>
              </a:ext>
            </a:extLst>
          </p:cNvPr>
          <p:cNvSpPr/>
          <p:nvPr/>
        </p:nvSpPr>
        <p:spPr bwMode="white">
          <a:xfrm>
            <a:off x="2495600" y="2604908"/>
            <a:ext cx="6760201" cy="839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7625B6-31AA-805E-15EB-F657B96C7637}"/>
              </a:ext>
            </a:extLst>
          </p:cNvPr>
          <p:cNvSpPr/>
          <p:nvPr/>
        </p:nvSpPr>
        <p:spPr bwMode="white">
          <a:xfrm>
            <a:off x="3575720" y="3789040"/>
            <a:ext cx="3194992" cy="847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76C1D3-F813-D1CE-D60F-A740D0C4B567}"/>
              </a:ext>
            </a:extLst>
          </p:cNvPr>
          <p:cNvSpPr/>
          <p:nvPr/>
        </p:nvSpPr>
        <p:spPr bwMode="white">
          <a:xfrm>
            <a:off x="3575720" y="4874731"/>
            <a:ext cx="1152128" cy="791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2125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D928872-2A72-7CFB-9995-0B9977ABFF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5823"/>
          <a:stretch/>
        </p:blipFill>
        <p:spPr>
          <a:xfrm>
            <a:off x="839416" y="1844824"/>
            <a:ext cx="11109098" cy="308290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BE236AA-C7DC-4ECE-A1C6-B67B78A2A307}"/>
              </a:ext>
            </a:extLst>
          </p:cNvPr>
          <p:cNvSpPr/>
          <p:nvPr/>
        </p:nvSpPr>
        <p:spPr bwMode="white">
          <a:xfrm>
            <a:off x="1343472" y="2636912"/>
            <a:ext cx="46805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E236AA-C7DC-4ECE-A1C6-B67B78A2A307}"/>
              </a:ext>
            </a:extLst>
          </p:cNvPr>
          <p:cNvSpPr/>
          <p:nvPr/>
        </p:nvSpPr>
        <p:spPr bwMode="white">
          <a:xfrm>
            <a:off x="1343472" y="3254737"/>
            <a:ext cx="46805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E236AA-C7DC-4ECE-A1C6-B67B78A2A307}"/>
              </a:ext>
            </a:extLst>
          </p:cNvPr>
          <p:cNvSpPr/>
          <p:nvPr/>
        </p:nvSpPr>
        <p:spPr bwMode="white">
          <a:xfrm>
            <a:off x="1415480" y="3872562"/>
            <a:ext cx="46805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E236AA-C7DC-4ECE-A1C6-B67B78A2A307}"/>
              </a:ext>
            </a:extLst>
          </p:cNvPr>
          <p:cNvSpPr/>
          <p:nvPr/>
        </p:nvSpPr>
        <p:spPr bwMode="white">
          <a:xfrm>
            <a:off x="1271464" y="4533592"/>
            <a:ext cx="46805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98837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D928872-2A72-7CFB-9995-0B9977ABFFD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939" r="61402"/>
          <a:stretch/>
        </p:blipFill>
        <p:spPr>
          <a:xfrm>
            <a:off x="3359696" y="1628800"/>
            <a:ext cx="4799896" cy="430125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7BE236AA-C7DC-4ECE-A1C6-B67B78A2A307}"/>
              </a:ext>
            </a:extLst>
          </p:cNvPr>
          <p:cNvSpPr/>
          <p:nvPr/>
        </p:nvSpPr>
        <p:spPr bwMode="white">
          <a:xfrm>
            <a:off x="3791744" y="2564904"/>
            <a:ext cx="46805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E236AA-C7DC-4ECE-A1C6-B67B78A2A307}"/>
              </a:ext>
            </a:extLst>
          </p:cNvPr>
          <p:cNvSpPr/>
          <p:nvPr/>
        </p:nvSpPr>
        <p:spPr bwMode="white">
          <a:xfrm>
            <a:off x="3719736" y="3275371"/>
            <a:ext cx="46805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E236AA-C7DC-4ECE-A1C6-B67B78A2A307}"/>
              </a:ext>
            </a:extLst>
          </p:cNvPr>
          <p:cNvSpPr/>
          <p:nvPr/>
        </p:nvSpPr>
        <p:spPr bwMode="white">
          <a:xfrm>
            <a:off x="3359696" y="4006889"/>
            <a:ext cx="46805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E236AA-C7DC-4ECE-A1C6-B67B78A2A307}"/>
              </a:ext>
            </a:extLst>
          </p:cNvPr>
          <p:cNvSpPr/>
          <p:nvPr/>
        </p:nvSpPr>
        <p:spPr bwMode="white">
          <a:xfrm>
            <a:off x="3110986" y="4715531"/>
            <a:ext cx="46805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E236AA-C7DC-4ECE-A1C6-B67B78A2A307}"/>
              </a:ext>
            </a:extLst>
          </p:cNvPr>
          <p:cNvSpPr/>
          <p:nvPr/>
        </p:nvSpPr>
        <p:spPr bwMode="white">
          <a:xfrm>
            <a:off x="3119032" y="5460119"/>
            <a:ext cx="468052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489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BFB44D-9066-1613-CAA8-45D9E0E749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415029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C4A338-8D32-B30F-05A7-8E2699C8CCDD}"/>
              </a:ext>
            </a:extLst>
          </p:cNvPr>
          <p:cNvSpPr/>
          <p:nvPr/>
        </p:nvSpPr>
        <p:spPr bwMode="white">
          <a:xfrm>
            <a:off x="3074557" y="4850916"/>
            <a:ext cx="2846901" cy="314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01A24CB-E51E-C644-DB45-040BE56CC7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68" t="17943" r="2948" b="42789"/>
          <a:stretch/>
        </p:blipFill>
        <p:spPr>
          <a:xfrm>
            <a:off x="8040216" y="4437112"/>
            <a:ext cx="3240360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834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01A24CB-E51E-C644-DB45-040BE56CC7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098"/>
          <a:stretch/>
        </p:blipFill>
        <p:spPr>
          <a:xfrm>
            <a:off x="953293" y="1556792"/>
            <a:ext cx="11262304" cy="404644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39C72C7-CF47-1066-8616-8537C1052921}"/>
              </a:ext>
            </a:extLst>
          </p:cNvPr>
          <p:cNvSpPr/>
          <p:nvPr/>
        </p:nvSpPr>
        <p:spPr bwMode="white">
          <a:xfrm>
            <a:off x="728432" y="3140968"/>
            <a:ext cx="7023752" cy="1008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9C72C7-CF47-1066-8616-8537C1052921}"/>
              </a:ext>
            </a:extLst>
          </p:cNvPr>
          <p:cNvSpPr/>
          <p:nvPr/>
        </p:nvSpPr>
        <p:spPr bwMode="white">
          <a:xfrm>
            <a:off x="911424" y="4379607"/>
            <a:ext cx="6552728" cy="48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9C72C7-CF47-1066-8616-8537C1052921}"/>
              </a:ext>
            </a:extLst>
          </p:cNvPr>
          <p:cNvSpPr/>
          <p:nvPr/>
        </p:nvSpPr>
        <p:spPr bwMode="white">
          <a:xfrm>
            <a:off x="745335" y="5048065"/>
            <a:ext cx="6552728" cy="48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1109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01A24CB-E51E-C644-DB45-040BE56CC7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38" r="17170"/>
          <a:stretch/>
        </p:blipFill>
        <p:spPr>
          <a:xfrm>
            <a:off x="1055440" y="1916832"/>
            <a:ext cx="10177768" cy="311513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39C72C7-CF47-1066-8616-8537C1052921}"/>
              </a:ext>
            </a:extLst>
          </p:cNvPr>
          <p:cNvSpPr/>
          <p:nvPr/>
        </p:nvSpPr>
        <p:spPr bwMode="white">
          <a:xfrm>
            <a:off x="695400" y="2984848"/>
            <a:ext cx="6552728" cy="48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9C72C7-CF47-1066-8616-8537C1052921}"/>
              </a:ext>
            </a:extLst>
          </p:cNvPr>
          <p:cNvSpPr/>
          <p:nvPr/>
        </p:nvSpPr>
        <p:spPr bwMode="white">
          <a:xfrm>
            <a:off x="1055440" y="3763632"/>
            <a:ext cx="6552728" cy="48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9C72C7-CF47-1066-8616-8537C1052921}"/>
              </a:ext>
            </a:extLst>
          </p:cNvPr>
          <p:cNvSpPr/>
          <p:nvPr/>
        </p:nvSpPr>
        <p:spPr bwMode="white">
          <a:xfrm>
            <a:off x="911424" y="4578146"/>
            <a:ext cx="6552728" cy="489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001A24CB-E51E-C644-DB45-040BE56CC7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368" t="17943" r="2948" b="42789"/>
          <a:stretch/>
        </p:blipFill>
        <p:spPr>
          <a:xfrm>
            <a:off x="8352888" y="2322273"/>
            <a:ext cx="3240360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9394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88A85E-1651-52DB-F610-286B336DD1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052736"/>
            <a:ext cx="11340000" cy="280815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DBE7892-AA06-0F71-06AA-FF3BF479A6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03" b="88193"/>
          <a:stretch/>
        </p:blipFill>
        <p:spPr>
          <a:xfrm>
            <a:off x="1284088" y="3881989"/>
            <a:ext cx="4147240" cy="855228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ADBE7892-AA06-0F71-06AA-FF3BF479A6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6" b="44016"/>
          <a:stretch/>
        </p:blipFill>
        <p:spPr>
          <a:xfrm>
            <a:off x="7680176" y="3693464"/>
            <a:ext cx="3779452" cy="316453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DBE7892-AA06-0F71-06AA-FF3BF479A69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353" r="42067" b="73467"/>
          <a:stretch/>
        </p:blipFill>
        <p:spPr>
          <a:xfrm>
            <a:off x="1284088" y="4652727"/>
            <a:ext cx="6555592" cy="124601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2088E2-7878-6257-9CE1-51DF3B291FCF}"/>
              </a:ext>
            </a:extLst>
          </p:cNvPr>
          <p:cNvSpPr/>
          <p:nvPr/>
        </p:nvSpPr>
        <p:spPr bwMode="white">
          <a:xfrm>
            <a:off x="859680" y="4770281"/>
            <a:ext cx="6820496" cy="125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834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5EC14A-CC76-FE90-246E-519AD36C98A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772816"/>
            <a:ext cx="11340000" cy="360104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96FB1E-543A-11EB-0CD1-A99D21E25914}"/>
              </a:ext>
            </a:extLst>
          </p:cNvPr>
          <p:cNvSpPr/>
          <p:nvPr/>
        </p:nvSpPr>
        <p:spPr bwMode="white">
          <a:xfrm>
            <a:off x="10654795" y="1953821"/>
            <a:ext cx="295163" cy="304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8856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DBE7892-AA06-0F71-06AA-FF3BF479A6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59" r="42067"/>
          <a:stretch/>
        </p:blipFill>
        <p:spPr>
          <a:xfrm>
            <a:off x="1559496" y="1124744"/>
            <a:ext cx="6793392" cy="542946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DBE7892-AA06-0F71-06AA-FF3BF479A6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146" b="44016"/>
          <a:stretch/>
        </p:blipFill>
        <p:spPr>
          <a:xfrm>
            <a:off x="8616280" y="1844824"/>
            <a:ext cx="3779452" cy="31645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2088E2-7878-6257-9CE1-51DF3B291FCF}"/>
              </a:ext>
            </a:extLst>
          </p:cNvPr>
          <p:cNvSpPr/>
          <p:nvPr/>
        </p:nvSpPr>
        <p:spPr bwMode="white">
          <a:xfrm>
            <a:off x="1559496" y="1862471"/>
            <a:ext cx="6120680" cy="48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2088E2-7878-6257-9CE1-51DF3B291FCF}"/>
              </a:ext>
            </a:extLst>
          </p:cNvPr>
          <p:cNvSpPr/>
          <p:nvPr/>
        </p:nvSpPr>
        <p:spPr bwMode="white">
          <a:xfrm>
            <a:off x="1559496" y="2575046"/>
            <a:ext cx="6793392" cy="5115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2088E2-7878-6257-9CE1-51DF3B291FCF}"/>
              </a:ext>
            </a:extLst>
          </p:cNvPr>
          <p:cNvSpPr/>
          <p:nvPr/>
        </p:nvSpPr>
        <p:spPr bwMode="white">
          <a:xfrm>
            <a:off x="1415480" y="3312976"/>
            <a:ext cx="6120680" cy="48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2088E2-7878-6257-9CE1-51DF3B291FCF}"/>
              </a:ext>
            </a:extLst>
          </p:cNvPr>
          <p:cNvSpPr/>
          <p:nvPr/>
        </p:nvSpPr>
        <p:spPr bwMode="white">
          <a:xfrm>
            <a:off x="1127448" y="3977610"/>
            <a:ext cx="6120680" cy="48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2088E2-7878-6257-9CE1-51DF3B291FCF}"/>
              </a:ext>
            </a:extLst>
          </p:cNvPr>
          <p:cNvSpPr/>
          <p:nvPr/>
        </p:nvSpPr>
        <p:spPr bwMode="white">
          <a:xfrm>
            <a:off x="1322337" y="4638391"/>
            <a:ext cx="6120680" cy="582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2088E2-7878-6257-9CE1-51DF3B291FCF}"/>
              </a:ext>
            </a:extLst>
          </p:cNvPr>
          <p:cNvSpPr/>
          <p:nvPr/>
        </p:nvSpPr>
        <p:spPr bwMode="white">
          <a:xfrm>
            <a:off x="1440760" y="5398977"/>
            <a:ext cx="6743471" cy="334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2088E2-7878-6257-9CE1-51DF3B291FCF}"/>
              </a:ext>
            </a:extLst>
          </p:cNvPr>
          <p:cNvSpPr/>
          <p:nvPr/>
        </p:nvSpPr>
        <p:spPr bwMode="white">
          <a:xfrm>
            <a:off x="1127448" y="6015803"/>
            <a:ext cx="6120680" cy="486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16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2E7978-AC70-5AD3-C336-B3FB5DA951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51620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224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601EF-B4C3-A085-7707-8EC10EAB67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32" r="7926" b="9488"/>
          <a:stretch/>
        </p:blipFill>
        <p:spPr>
          <a:xfrm>
            <a:off x="1271464" y="2780928"/>
            <a:ext cx="10441160" cy="273630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3708DB-CE96-FE62-7FDE-A16396B4AA9A}"/>
              </a:ext>
            </a:extLst>
          </p:cNvPr>
          <p:cNvSpPr/>
          <p:nvPr/>
        </p:nvSpPr>
        <p:spPr bwMode="white">
          <a:xfrm>
            <a:off x="1233378" y="2753680"/>
            <a:ext cx="3685854" cy="524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A14F77-F977-AB15-A827-5DA9E18707AB}"/>
              </a:ext>
            </a:extLst>
          </p:cNvPr>
          <p:cNvSpPr/>
          <p:nvPr/>
        </p:nvSpPr>
        <p:spPr bwMode="white">
          <a:xfrm>
            <a:off x="2394990" y="3497042"/>
            <a:ext cx="4108418" cy="480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BAB9ED-EC34-5512-8BE4-F8494A361CFA}"/>
              </a:ext>
            </a:extLst>
          </p:cNvPr>
          <p:cNvSpPr/>
          <p:nvPr/>
        </p:nvSpPr>
        <p:spPr bwMode="white">
          <a:xfrm>
            <a:off x="2394990" y="4278039"/>
            <a:ext cx="2228010" cy="30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33DD5D-F725-DF6F-316C-302EE7974F29}"/>
              </a:ext>
            </a:extLst>
          </p:cNvPr>
          <p:cNvSpPr/>
          <p:nvPr/>
        </p:nvSpPr>
        <p:spPr bwMode="white">
          <a:xfrm>
            <a:off x="2394990" y="4973317"/>
            <a:ext cx="2627909" cy="276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697601EF-B4C3-A085-7707-8EC10EAB67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21261" b="86689"/>
          <a:stretch/>
        </p:blipFill>
        <p:spPr>
          <a:xfrm>
            <a:off x="1199456" y="1772816"/>
            <a:ext cx="8928992" cy="7200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29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97601EF-B4C3-A085-7707-8EC10EAB67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80" r="8562" b="60068"/>
          <a:stretch/>
        </p:blipFill>
        <p:spPr>
          <a:xfrm>
            <a:off x="1055440" y="1268760"/>
            <a:ext cx="10369152" cy="151216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97601EF-B4C3-A085-7707-8EC10EAB674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50" r="53011" b="-2491"/>
          <a:stretch/>
        </p:blipFill>
        <p:spPr>
          <a:xfrm>
            <a:off x="1055440" y="2834174"/>
            <a:ext cx="5328592" cy="792088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2EE4D45-1945-2A29-2F41-4C3726C1486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496" y="3501008"/>
            <a:ext cx="11340000" cy="249843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A81C1C-75AC-B052-4715-5055A47E0CDF}"/>
              </a:ext>
            </a:extLst>
          </p:cNvPr>
          <p:cNvSpPr/>
          <p:nvPr/>
        </p:nvSpPr>
        <p:spPr bwMode="white">
          <a:xfrm>
            <a:off x="623392" y="2993160"/>
            <a:ext cx="3888432" cy="50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A81C1C-75AC-B052-4715-5055A47E0CDF}"/>
              </a:ext>
            </a:extLst>
          </p:cNvPr>
          <p:cNvSpPr/>
          <p:nvPr/>
        </p:nvSpPr>
        <p:spPr bwMode="white">
          <a:xfrm>
            <a:off x="1343472" y="3626262"/>
            <a:ext cx="7704856" cy="382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A81C1C-75AC-B052-4715-5055A47E0CDF}"/>
              </a:ext>
            </a:extLst>
          </p:cNvPr>
          <p:cNvSpPr/>
          <p:nvPr/>
        </p:nvSpPr>
        <p:spPr bwMode="white">
          <a:xfrm>
            <a:off x="1036034" y="4167842"/>
            <a:ext cx="3888432" cy="50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A81C1C-75AC-B052-4715-5055A47E0CDF}"/>
              </a:ext>
            </a:extLst>
          </p:cNvPr>
          <p:cNvSpPr/>
          <p:nvPr/>
        </p:nvSpPr>
        <p:spPr bwMode="white">
          <a:xfrm>
            <a:off x="1127448" y="4929614"/>
            <a:ext cx="3888432" cy="50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A81C1C-75AC-B052-4715-5055A47E0CDF}"/>
              </a:ext>
            </a:extLst>
          </p:cNvPr>
          <p:cNvSpPr/>
          <p:nvPr/>
        </p:nvSpPr>
        <p:spPr bwMode="white">
          <a:xfrm>
            <a:off x="1559496" y="5571087"/>
            <a:ext cx="8208912" cy="428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305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A02EF8-7B39-FF92-9F6B-814F2EF011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5058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9059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872F6F-531A-456D-A837-CA3B69E305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391" y="1052736"/>
            <a:ext cx="10706663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EE6338-63E8-6AB4-1DD9-5101B02DD7A7}"/>
              </a:ext>
            </a:extLst>
          </p:cNvPr>
          <p:cNvSpPr/>
          <p:nvPr/>
        </p:nvSpPr>
        <p:spPr bwMode="white">
          <a:xfrm>
            <a:off x="8004342" y="1268736"/>
            <a:ext cx="1941762" cy="369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078F6D-6AEC-40B8-0963-225AFBD4E2F0}"/>
              </a:ext>
            </a:extLst>
          </p:cNvPr>
          <p:cNvSpPr/>
          <p:nvPr/>
        </p:nvSpPr>
        <p:spPr bwMode="white">
          <a:xfrm>
            <a:off x="983432" y="4598736"/>
            <a:ext cx="2876685" cy="3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37CF90-C10A-A2D3-29C5-4D05EFCDC58A}"/>
              </a:ext>
            </a:extLst>
          </p:cNvPr>
          <p:cNvSpPr/>
          <p:nvPr/>
        </p:nvSpPr>
        <p:spPr bwMode="white">
          <a:xfrm>
            <a:off x="983432" y="5049072"/>
            <a:ext cx="7020910" cy="45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A66B30-B95A-8481-58B1-C4DA068E0D34}"/>
              </a:ext>
            </a:extLst>
          </p:cNvPr>
          <p:cNvSpPr/>
          <p:nvPr/>
        </p:nvSpPr>
        <p:spPr bwMode="white">
          <a:xfrm>
            <a:off x="983432" y="5822736"/>
            <a:ext cx="2112565" cy="31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A50DEA-964F-AEA8-0560-E3F003661CA4}"/>
              </a:ext>
            </a:extLst>
          </p:cNvPr>
          <p:cNvSpPr/>
          <p:nvPr/>
        </p:nvSpPr>
        <p:spPr bwMode="white">
          <a:xfrm>
            <a:off x="983432" y="6282072"/>
            <a:ext cx="3395695" cy="458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524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527291-5BF2-FEA3-817E-F497A2F2E1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4176" y="836712"/>
            <a:ext cx="10263393" cy="58680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38C0C40-A438-7BE5-ED32-0354BF9E484C}"/>
              </a:ext>
            </a:extLst>
          </p:cNvPr>
          <p:cNvSpPr/>
          <p:nvPr/>
        </p:nvSpPr>
        <p:spPr bwMode="white">
          <a:xfrm>
            <a:off x="3071664" y="1298385"/>
            <a:ext cx="5944610" cy="591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81E855-B63F-53B1-1AE2-6F00AF1BA8EC}"/>
              </a:ext>
            </a:extLst>
          </p:cNvPr>
          <p:cNvSpPr/>
          <p:nvPr/>
        </p:nvSpPr>
        <p:spPr bwMode="white">
          <a:xfrm>
            <a:off x="3279882" y="2139753"/>
            <a:ext cx="3964031" cy="27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371DD3-7449-E703-33B1-DFC5353C2C95}"/>
              </a:ext>
            </a:extLst>
          </p:cNvPr>
          <p:cNvSpPr/>
          <p:nvPr/>
        </p:nvSpPr>
        <p:spPr bwMode="white">
          <a:xfrm>
            <a:off x="1909706" y="2726553"/>
            <a:ext cx="2171599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25AD87-DD9B-AE6D-30AA-2F8F4883F647}"/>
              </a:ext>
            </a:extLst>
          </p:cNvPr>
          <p:cNvSpPr/>
          <p:nvPr/>
        </p:nvSpPr>
        <p:spPr bwMode="white">
          <a:xfrm>
            <a:off x="1909706" y="3252863"/>
            <a:ext cx="7106568" cy="379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9EF4B84-BD63-25C7-98D4-C862FA8EFC8E}"/>
              </a:ext>
            </a:extLst>
          </p:cNvPr>
          <p:cNvSpPr/>
          <p:nvPr/>
        </p:nvSpPr>
        <p:spPr bwMode="white">
          <a:xfrm>
            <a:off x="1909705" y="3865552"/>
            <a:ext cx="3671037" cy="474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71B7387-4ADE-F93D-14F6-7DC0B6CF895B}"/>
              </a:ext>
            </a:extLst>
          </p:cNvPr>
          <p:cNvSpPr/>
          <p:nvPr/>
        </p:nvSpPr>
        <p:spPr bwMode="white">
          <a:xfrm>
            <a:off x="1847528" y="4478323"/>
            <a:ext cx="2121750" cy="310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A7F7702-2F2E-D6B5-183E-3E68EDE064C8}"/>
              </a:ext>
            </a:extLst>
          </p:cNvPr>
          <p:cNvSpPr/>
          <p:nvPr/>
        </p:nvSpPr>
        <p:spPr bwMode="white">
          <a:xfrm>
            <a:off x="1909706" y="5082382"/>
            <a:ext cx="3671037" cy="29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5BD41E5-6CDA-3DD8-16B3-0F80544463A5}"/>
              </a:ext>
            </a:extLst>
          </p:cNvPr>
          <p:cNvSpPr/>
          <p:nvPr/>
        </p:nvSpPr>
        <p:spPr bwMode="white">
          <a:xfrm>
            <a:off x="1909706" y="5669182"/>
            <a:ext cx="9160358" cy="103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379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0" grpId="0" animBg="1"/>
      <p:bldP spid="12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E4ECDE-54A1-D525-4B79-B9F5D7186A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556792"/>
            <a:ext cx="11340000" cy="208959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4A3628-A7A6-35B0-A8C0-4E4428690F1C}"/>
              </a:ext>
            </a:extLst>
          </p:cNvPr>
          <p:cNvSpPr/>
          <p:nvPr/>
        </p:nvSpPr>
        <p:spPr bwMode="white">
          <a:xfrm>
            <a:off x="10745846" y="2463239"/>
            <a:ext cx="295163" cy="30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A85734B-C6E1-80F8-6C0C-4C2343DC71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646391"/>
            <a:ext cx="11340000" cy="215567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002DC01-10B6-75DE-88BB-F6A6F08B7330}"/>
              </a:ext>
            </a:extLst>
          </p:cNvPr>
          <p:cNvSpPr/>
          <p:nvPr/>
        </p:nvSpPr>
        <p:spPr bwMode="white">
          <a:xfrm>
            <a:off x="10755367" y="3894388"/>
            <a:ext cx="295163" cy="295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96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F880FC-DDED-B29C-BF9E-8D4DA0A0AC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68" y="1196752"/>
            <a:ext cx="11340000" cy="258515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3C4401-C069-69D7-144F-38F9D0B0DB60}"/>
              </a:ext>
            </a:extLst>
          </p:cNvPr>
          <p:cNvSpPr/>
          <p:nvPr/>
        </p:nvSpPr>
        <p:spPr bwMode="white">
          <a:xfrm>
            <a:off x="10775763" y="1444774"/>
            <a:ext cx="333249" cy="29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7341EBA-9892-E5DE-6AFB-4FFD52B986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6368" y="3781908"/>
            <a:ext cx="11340000" cy="288249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414A06-B5BE-303A-D960-CB2EE98D2259}"/>
              </a:ext>
            </a:extLst>
          </p:cNvPr>
          <p:cNvSpPr/>
          <p:nvPr/>
        </p:nvSpPr>
        <p:spPr bwMode="white">
          <a:xfrm>
            <a:off x="10813849" y="4765009"/>
            <a:ext cx="276120" cy="29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717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53271F-47B4-6F64-370F-77C1ECBE52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04" y="1268760"/>
            <a:ext cx="11340000" cy="217219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D4CE98B-A8DC-34C0-D036-EF472FC72573}"/>
              </a:ext>
            </a:extLst>
          </p:cNvPr>
          <p:cNvSpPr/>
          <p:nvPr/>
        </p:nvSpPr>
        <p:spPr bwMode="white">
          <a:xfrm>
            <a:off x="10735742" y="1497411"/>
            <a:ext cx="295163" cy="304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49F0ADE-EAEB-1A6F-3C10-9007621D4B8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04" y="3440952"/>
            <a:ext cx="11340000" cy="143298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468A966-C5F3-6DA3-9519-4BADEA350363}"/>
              </a:ext>
            </a:extLst>
          </p:cNvPr>
          <p:cNvSpPr/>
          <p:nvPr/>
        </p:nvSpPr>
        <p:spPr bwMode="white">
          <a:xfrm>
            <a:off x="10716699" y="3679783"/>
            <a:ext cx="342770" cy="296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70FAB1F-CB60-C215-1014-CE91DA89A18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304" y="4873938"/>
            <a:ext cx="11340000" cy="730946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34752C-18B4-D0D3-324D-70C154E04E29}"/>
              </a:ext>
            </a:extLst>
          </p:cNvPr>
          <p:cNvSpPr/>
          <p:nvPr/>
        </p:nvSpPr>
        <p:spPr bwMode="white">
          <a:xfrm>
            <a:off x="10754785" y="5123998"/>
            <a:ext cx="276120" cy="29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3BACD772-14D5-AA72-F256-7FC262CB2A9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4712" y="5604884"/>
            <a:ext cx="11340000" cy="68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5728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81BE93-BBDC-8EB2-34C9-D017000C43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24744"/>
            <a:ext cx="11340000" cy="211024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937C63-AAD9-1F8F-AB6D-E9526C731ABE}"/>
              </a:ext>
            </a:extLst>
          </p:cNvPr>
          <p:cNvSpPr/>
          <p:nvPr/>
        </p:nvSpPr>
        <p:spPr bwMode="white">
          <a:xfrm>
            <a:off x="10654795" y="2050961"/>
            <a:ext cx="333249" cy="296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57DEC34-F371-E5AF-7367-7AEDDD0D07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234991"/>
            <a:ext cx="11340000" cy="349367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BFC32F6-84F2-24D2-8B92-35283DEA17EF}"/>
              </a:ext>
            </a:extLst>
          </p:cNvPr>
          <p:cNvSpPr/>
          <p:nvPr/>
        </p:nvSpPr>
        <p:spPr bwMode="white">
          <a:xfrm>
            <a:off x="10654795" y="5554564"/>
            <a:ext cx="295163" cy="305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58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8E9C11-C531-9B6D-C72D-1E0F0FDE84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700808"/>
            <a:ext cx="11340000" cy="354323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26AC9B-5557-356D-F18E-D051EBFD7D47}"/>
              </a:ext>
            </a:extLst>
          </p:cNvPr>
          <p:cNvSpPr/>
          <p:nvPr/>
        </p:nvSpPr>
        <p:spPr bwMode="white">
          <a:xfrm>
            <a:off x="8641614" y="2643765"/>
            <a:ext cx="666498" cy="2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A18A778-55B3-E720-B325-017584537C98}"/>
              </a:ext>
            </a:extLst>
          </p:cNvPr>
          <p:cNvSpPr/>
          <p:nvPr/>
        </p:nvSpPr>
        <p:spPr bwMode="white">
          <a:xfrm>
            <a:off x="6537382" y="3310502"/>
            <a:ext cx="1580554" cy="3428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C5F13C-6202-43D7-C7EE-3F6CBB0CDC34}"/>
              </a:ext>
            </a:extLst>
          </p:cNvPr>
          <p:cNvSpPr/>
          <p:nvPr/>
        </p:nvSpPr>
        <p:spPr bwMode="white">
          <a:xfrm>
            <a:off x="3909473" y="4739226"/>
            <a:ext cx="609370" cy="295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8488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A7FEAB-3A23-E61A-43B6-D53F0280B8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412776"/>
            <a:ext cx="11340000" cy="46499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0FF57B-C666-AF54-E781-89FC48381395}"/>
              </a:ext>
            </a:extLst>
          </p:cNvPr>
          <p:cNvSpPr/>
          <p:nvPr/>
        </p:nvSpPr>
        <p:spPr bwMode="white">
          <a:xfrm>
            <a:off x="2932931" y="2317997"/>
            <a:ext cx="476070" cy="295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87FB6C-C01D-A1CE-EB39-DB4C51BE3FEE}"/>
              </a:ext>
            </a:extLst>
          </p:cNvPr>
          <p:cNvSpPr/>
          <p:nvPr/>
        </p:nvSpPr>
        <p:spPr bwMode="white">
          <a:xfrm>
            <a:off x="3713687" y="3545768"/>
            <a:ext cx="1709601" cy="916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16BE1D-3C47-A411-A34F-9969C696CCE1}"/>
              </a:ext>
            </a:extLst>
          </p:cNvPr>
          <p:cNvSpPr/>
          <p:nvPr/>
        </p:nvSpPr>
        <p:spPr bwMode="white">
          <a:xfrm>
            <a:off x="4989556" y="5576793"/>
            <a:ext cx="790277" cy="285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80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6EDD4F-0CD2-5EB9-A1FA-8B7B97E46C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340768"/>
            <a:ext cx="11340000" cy="494318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5423FC-8669-B550-3715-DB0F05F774EB}"/>
              </a:ext>
            </a:extLst>
          </p:cNvPr>
          <p:cNvSpPr/>
          <p:nvPr/>
        </p:nvSpPr>
        <p:spPr bwMode="white">
          <a:xfrm>
            <a:off x="7760286" y="1550305"/>
            <a:ext cx="466549" cy="29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EC3DDB-90FB-AA22-BB94-63F64BE84072}"/>
              </a:ext>
            </a:extLst>
          </p:cNvPr>
          <p:cNvSpPr/>
          <p:nvPr/>
        </p:nvSpPr>
        <p:spPr bwMode="white">
          <a:xfrm>
            <a:off x="1733233" y="5750582"/>
            <a:ext cx="2646952" cy="32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6482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宽屏</PresentationFormat>
  <Paragraphs>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67</cp:revision>
  <dcterms:created xsi:type="dcterms:W3CDTF">2015-09-16T06:44:00Z</dcterms:created>
  <dcterms:modified xsi:type="dcterms:W3CDTF">2025-06-23T09:24:46Z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