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29"/>
  </p:handoutMasterIdLst>
  <p:sldIdLst>
    <p:sldId id="302" r:id="rId2"/>
    <p:sldId id="349" r:id="rId3"/>
    <p:sldId id="350" r:id="rId4"/>
    <p:sldId id="351" r:id="rId5"/>
    <p:sldId id="324" r:id="rId6"/>
    <p:sldId id="348" r:id="rId7"/>
    <p:sldId id="347" r:id="rId8"/>
    <p:sldId id="345" r:id="rId9"/>
    <p:sldId id="344" r:id="rId10"/>
    <p:sldId id="343" r:id="rId11"/>
    <p:sldId id="352" r:id="rId12"/>
    <p:sldId id="341" r:id="rId13"/>
    <p:sldId id="339" r:id="rId14"/>
    <p:sldId id="353" r:id="rId15"/>
    <p:sldId id="354" r:id="rId16"/>
    <p:sldId id="355" r:id="rId17"/>
    <p:sldId id="356" r:id="rId18"/>
    <p:sldId id="334" r:id="rId19"/>
    <p:sldId id="357" r:id="rId20"/>
    <p:sldId id="358" r:id="rId21"/>
    <p:sldId id="331" r:id="rId22"/>
    <p:sldId id="359" r:id="rId23"/>
    <p:sldId id="361" r:id="rId24"/>
    <p:sldId id="328" r:id="rId25"/>
    <p:sldId id="327" r:id="rId26"/>
    <p:sldId id="326" r:id="rId27"/>
  </p:sldIdLst>
  <p:sldSz cx="12192000" cy="6858000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ags" Target="tags/tag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82028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8381" y="2762333"/>
            <a:ext cx="9095238" cy="133333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536108-510B-7794-2B42-97FBF11EED2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124744"/>
            <a:ext cx="11340000" cy="300225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44F53-5688-EB18-C3A8-131F37879F9F}"/>
              </a:ext>
            </a:extLst>
          </p:cNvPr>
          <p:cNvSpPr/>
          <p:nvPr/>
        </p:nvSpPr>
        <p:spPr bwMode="white">
          <a:xfrm>
            <a:off x="10022219" y="1391610"/>
            <a:ext cx="247556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AE5AF-1EE3-540C-8D33-9E86F7C39EC4}"/>
              </a:ext>
            </a:extLst>
          </p:cNvPr>
          <p:cNvSpPr/>
          <p:nvPr/>
        </p:nvSpPr>
        <p:spPr bwMode="white">
          <a:xfrm>
            <a:off x="3833302" y="3659977"/>
            <a:ext cx="466549" cy="295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8455B26-A87D-FACF-DBFD-0A58A69DC3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7" r="31003"/>
          <a:stretch/>
        </p:blipFill>
        <p:spPr>
          <a:xfrm>
            <a:off x="4799856" y="3659977"/>
            <a:ext cx="3088498" cy="2895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44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7D34BCE-6445-9338-C4AA-86158BC15D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3552" y="1412776"/>
            <a:ext cx="11340000" cy="4336125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061A6323-FA31-BC4A-3A83-6AB48FC35376}"/>
              </a:ext>
            </a:extLst>
          </p:cNvPr>
          <p:cNvSpPr/>
          <p:nvPr/>
        </p:nvSpPr>
        <p:spPr bwMode="white">
          <a:xfrm>
            <a:off x="2672922" y="3789040"/>
            <a:ext cx="4719222" cy="792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2AA5892-1037-D1FB-298B-5B85325F2037}"/>
              </a:ext>
            </a:extLst>
          </p:cNvPr>
          <p:cNvSpPr/>
          <p:nvPr/>
        </p:nvSpPr>
        <p:spPr bwMode="white">
          <a:xfrm>
            <a:off x="3986876" y="4869160"/>
            <a:ext cx="1461052" cy="74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9430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EC853-51A5-3424-A368-F349C2717B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16" y="1124744"/>
            <a:ext cx="11340000" cy="35514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DF272-6A18-5982-4855-0985152DCDEE}"/>
              </a:ext>
            </a:extLst>
          </p:cNvPr>
          <p:cNvSpPr/>
          <p:nvPr/>
        </p:nvSpPr>
        <p:spPr bwMode="white">
          <a:xfrm>
            <a:off x="2601530" y="2056032"/>
            <a:ext cx="7646294" cy="553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3CE205-7ECD-61FD-CF09-F8DFCD28730C}"/>
              </a:ext>
            </a:extLst>
          </p:cNvPr>
          <p:cNvSpPr/>
          <p:nvPr/>
        </p:nvSpPr>
        <p:spPr bwMode="white">
          <a:xfrm>
            <a:off x="3944049" y="2819558"/>
            <a:ext cx="2370831" cy="295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F2A3647-8754-AF5E-C5D5-11C4A933B873}"/>
              </a:ext>
            </a:extLst>
          </p:cNvPr>
          <p:cNvSpPr/>
          <p:nvPr/>
        </p:nvSpPr>
        <p:spPr bwMode="white">
          <a:xfrm>
            <a:off x="3944049" y="3524144"/>
            <a:ext cx="2256574" cy="314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B33265-2D8D-64CE-C7FF-6692499F9711}"/>
              </a:ext>
            </a:extLst>
          </p:cNvPr>
          <p:cNvSpPr/>
          <p:nvPr/>
        </p:nvSpPr>
        <p:spPr bwMode="white">
          <a:xfrm>
            <a:off x="3944049" y="4247772"/>
            <a:ext cx="1123526" cy="304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53A61E9-D301-E585-D2B9-2FBC11A35B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01530" y="4552457"/>
            <a:ext cx="11340000" cy="2147414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CCBAF6C-E4AA-00E9-80D9-24CF90A1C817}"/>
              </a:ext>
            </a:extLst>
          </p:cNvPr>
          <p:cNvSpPr/>
          <p:nvPr/>
        </p:nvSpPr>
        <p:spPr bwMode="white">
          <a:xfrm>
            <a:off x="2351585" y="5327517"/>
            <a:ext cx="6336704" cy="60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AC49FF-11FC-A45F-10EC-31F3D1D1EE0D}"/>
              </a:ext>
            </a:extLst>
          </p:cNvPr>
          <p:cNvSpPr/>
          <p:nvPr/>
        </p:nvSpPr>
        <p:spPr bwMode="white">
          <a:xfrm>
            <a:off x="3905963" y="6165403"/>
            <a:ext cx="2884987" cy="305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8074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CC991F-7706-2227-CC73-CDFB22FFCA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35560" y="692696"/>
            <a:ext cx="11340000" cy="35019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AF4F08-E58B-7546-857A-A5C4A4956641}"/>
              </a:ext>
            </a:extLst>
          </p:cNvPr>
          <p:cNvSpPr/>
          <p:nvPr/>
        </p:nvSpPr>
        <p:spPr bwMode="white">
          <a:xfrm>
            <a:off x="2754450" y="2400724"/>
            <a:ext cx="7133333" cy="424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5B07A0-BF9D-336B-A267-94A494F71038}"/>
              </a:ext>
            </a:extLst>
          </p:cNvPr>
          <p:cNvSpPr/>
          <p:nvPr/>
        </p:nvSpPr>
        <p:spPr bwMode="white">
          <a:xfrm>
            <a:off x="4068406" y="3125922"/>
            <a:ext cx="4275113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D79582-EAEC-33B9-8DAC-7059FA89E754}"/>
              </a:ext>
            </a:extLst>
          </p:cNvPr>
          <p:cNvSpPr/>
          <p:nvPr/>
        </p:nvSpPr>
        <p:spPr bwMode="white">
          <a:xfrm>
            <a:off x="4068406" y="3832034"/>
            <a:ext cx="1885239" cy="27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99DCC42-0492-1BB1-4D92-C17FD02ACCD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2989" y="4149080"/>
            <a:ext cx="11340000" cy="2746212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D725FA-9324-E70B-279A-1B1CD1B2BB61}"/>
              </a:ext>
            </a:extLst>
          </p:cNvPr>
          <p:cNvSpPr/>
          <p:nvPr/>
        </p:nvSpPr>
        <p:spPr bwMode="white">
          <a:xfrm>
            <a:off x="2724903" y="5054948"/>
            <a:ext cx="5486054" cy="562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D17C30-21BA-7053-87CC-8918FF3E9A53}"/>
              </a:ext>
            </a:extLst>
          </p:cNvPr>
          <p:cNvSpPr/>
          <p:nvPr/>
        </p:nvSpPr>
        <p:spPr bwMode="white">
          <a:xfrm>
            <a:off x="4067422" y="5751037"/>
            <a:ext cx="1885239" cy="31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421764E-D1B6-B3BB-5BEE-9E17CA2794A5}"/>
              </a:ext>
            </a:extLst>
          </p:cNvPr>
          <p:cNvSpPr/>
          <p:nvPr/>
        </p:nvSpPr>
        <p:spPr bwMode="white">
          <a:xfrm>
            <a:off x="4067422" y="6494803"/>
            <a:ext cx="1152090" cy="266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49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1D42569-3B7F-F6FD-61E9-0F143DFBF1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337" y="836712"/>
            <a:ext cx="11036663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FD9F044-0CB7-0938-2688-4BF6CFA698F9}"/>
              </a:ext>
            </a:extLst>
          </p:cNvPr>
          <p:cNvSpPr/>
          <p:nvPr/>
        </p:nvSpPr>
        <p:spPr bwMode="white">
          <a:xfrm>
            <a:off x="1757673" y="2866873"/>
            <a:ext cx="5689765" cy="342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0B5244-10AB-53B4-D4BF-7331DA036CBE}"/>
              </a:ext>
            </a:extLst>
          </p:cNvPr>
          <p:cNvSpPr/>
          <p:nvPr/>
        </p:nvSpPr>
        <p:spPr bwMode="white">
          <a:xfrm>
            <a:off x="3036481" y="3552863"/>
            <a:ext cx="973005" cy="305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30EC39-6ACD-F07C-4DF8-54771D9A4617}"/>
              </a:ext>
            </a:extLst>
          </p:cNvPr>
          <p:cNvSpPr/>
          <p:nvPr/>
        </p:nvSpPr>
        <p:spPr bwMode="white">
          <a:xfrm>
            <a:off x="1757673" y="4201772"/>
            <a:ext cx="3114191" cy="648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9CDAC7-5A0B-4E70-EE2C-690DAB4CDB68}"/>
              </a:ext>
            </a:extLst>
          </p:cNvPr>
          <p:cNvSpPr/>
          <p:nvPr/>
        </p:nvSpPr>
        <p:spPr bwMode="white">
          <a:xfrm>
            <a:off x="1703512" y="5193680"/>
            <a:ext cx="3384376" cy="755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591E08-3E29-320C-8697-BD25DC81A893}"/>
              </a:ext>
            </a:extLst>
          </p:cNvPr>
          <p:cNvSpPr/>
          <p:nvPr/>
        </p:nvSpPr>
        <p:spPr bwMode="white">
          <a:xfrm>
            <a:off x="2351584" y="6237312"/>
            <a:ext cx="1111166" cy="319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847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E26C6DA-20E8-6B43-675D-F5EF89DA06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412776"/>
            <a:ext cx="11340000" cy="429482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53F5276E-A764-61D3-7949-5459B4193601}"/>
              </a:ext>
            </a:extLst>
          </p:cNvPr>
          <p:cNvSpPr/>
          <p:nvPr/>
        </p:nvSpPr>
        <p:spPr bwMode="white">
          <a:xfrm>
            <a:off x="767408" y="3356992"/>
            <a:ext cx="7853389" cy="648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D7A909-9A4E-2605-0DA9-778A12914931}"/>
              </a:ext>
            </a:extLst>
          </p:cNvPr>
          <p:cNvSpPr/>
          <p:nvPr/>
        </p:nvSpPr>
        <p:spPr bwMode="white">
          <a:xfrm>
            <a:off x="2431881" y="4222032"/>
            <a:ext cx="933098" cy="276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0B70B1-3D52-921B-31CB-EFDEB530DDCF}"/>
              </a:ext>
            </a:extLst>
          </p:cNvPr>
          <p:cNvSpPr/>
          <p:nvPr/>
        </p:nvSpPr>
        <p:spPr bwMode="white">
          <a:xfrm>
            <a:off x="839416" y="4869160"/>
            <a:ext cx="5688631" cy="838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3857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4E06FF-780C-F961-53D6-7624BC2024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925"/>
          <a:stretch/>
        </p:blipFill>
        <p:spPr>
          <a:xfrm>
            <a:off x="479376" y="1772816"/>
            <a:ext cx="11463790" cy="3582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065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4E06FF-780C-F961-53D6-7624BC2024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848"/>
          <a:stretch/>
        </p:blipFill>
        <p:spPr>
          <a:xfrm>
            <a:off x="1343472" y="1844824"/>
            <a:ext cx="11175560" cy="342899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8DC11F6-24CD-CAC0-BA2B-BBD6C5EA20DD}"/>
              </a:ext>
            </a:extLst>
          </p:cNvPr>
          <p:cNvSpPr/>
          <p:nvPr/>
        </p:nvSpPr>
        <p:spPr bwMode="white">
          <a:xfrm>
            <a:off x="1559496" y="2780928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DC11F6-24CD-CAC0-BA2B-BBD6C5EA20DD}"/>
              </a:ext>
            </a:extLst>
          </p:cNvPr>
          <p:cNvSpPr/>
          <p:nvPr/>
        </p:nvSpPr>
        <p:spPr bwMode="white">
          <a:xfrm>
            <a:off x="1919536" y="3528082"/>
            <a:ext cx="7776864" cy="4769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8DC11F6-24CD-CAC0-BA2B-BBD6C5EA20DD}"/>
              </a:ext>
            </a:extLst>
          </p:cNvPr>
          <p:cNvSpPr/>
          <p:nvPr/>
        </p:nvSpPr>
        <p:spPr bwMode="white">
          <a:xfrm>
            <a:off x="2135560" y="4176154"/>
            <a:ext cx="2304256" cy="60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DC11F6-24CD-CAC0-BA2B-BBD6C5EA20DD}"/>
              </a:ext>
            </a:extLst>
          </p:cNvPr>
          <p:cNvSpPr/>
          <p:nvPr/>
        </p:nvSpPr>
        <p:spPr bwMode="white">
          <a:xfrm>
            <a:off x="1919536" y="4868840"/>
            <a:ext cx="554461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883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6E833B-902C-8E07-A4D5-B11002D4B6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096"/>
          <a:stretch/>
        </p:blipFill>
        <p:spPr>
          <a:xfrm>
            <a:off x="623392" y="1124744"/>
            <a:ext cx="11340000" cy="352839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56995B-9DD3-6703-EF8F-108DEBADE60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643"/>
          <a:stretch/>
        </p:blipFill>
        <p:spPr>
          <a:xfrm>
            <a:off x="1271464" y="4725144"/>
            <a:ext cx="11364016" cy="143767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983432" y="4797152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006015" y="5445224"/>
            <a:ext cx="6624736" cy="696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935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756995B-9DD3-6703-EF8F-108DEBADE6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288"/>
          <a:stretch/>
        </p:blipFill>
        <p:spPr>
          <a:xfrm>
            <a:off x="1055440" y="1124744"/>
            <a:ext cx="11940080" cy="509961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271464" y="2132856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767408" y="2852936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911424" y="3566539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911288" y="4178607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839416" y="5045889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767408" y="5704610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7177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35360" y="1196752"/>
            <a:ext cx="11665294" cy="551315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920536" y="1196752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920536" y="4509120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647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7E015ED-4BFE-95FD-A377-F6D9F26F52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2861125"/>
            <a:ext cx="11340000" cy="3427603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B6E833B-902C-8E07-A4D5-B11002D4B69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310"/>
          <a:stretch/>
        </p:blipFill>
        <p:spPr>
          <a:xfrm>
            <a:off x="1271464" y="1340768"/>
            <a:ext cx="11340000" cy="152035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271464" y="3068960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415480" y="3714925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267880" y="4489657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055440" y="5137164"/>
            <a:ext cx="66247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B48FB59-E155-9192-4EEB-93A51F8AEA18}"/>
              </a:ext>
            </a:extLst>
          </p:cNvPr>
          <p:cNvSpPr/>
          <p:nvPr/>
        </p:nvSpPr>
        <p:spPr bwMode="white">
          <a:xfrm>
            <a:off x="1847528" y="5862118"/>
            <a:ext cx="7920880" cy="42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997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658261-960B-4675-5D29-3D360369B1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859"/>
          <a:stretch/>
        </p:blipFill>
        <p:spPr>
          <a:xfrm>
            <a:off x="1578128" y="620688"/>
            <a:ext cx="11340000" cy="292508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1E5829C-15DB-3C7F-D091-2471D7C60A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96" b="19791"/>
          <a:stretch/>
        </p:blipFill>
        <p:spPr>
          <a:xfrm>
            <a:off x="2855640" y="3356992"/>
            <a:ext cx="4536504" cy="3312368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1E5829C-15DB-3C7F-D091-2471D7C60AC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953" r="80951"/>
          <a:stretch/>
        </p:blipFill>
        <p:spPr>
          <a:xfrm>
            <a:off x="4943872" y="6091435"/>
            <a:ext cx="2160240" cy="74526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639616" y="3461906"/>
            <a:ext cx="4752528" cy="471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567608" y="4184984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855640" y="4880456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639616" y="5575928"/>
            <a:ext cx="1584176" cy="373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4223792" y="5486217"/>
            <a:ext cx="1800200" cy="463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855640" y="6195296"/>
            <a:ext cx="1944216" cy="474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4957935" y="6152909"/>
            <a:ext cx="2074169" cy="539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193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D068E4-5C60-E698-19D7-F9120DB6DD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631" b="53234"/>
          <a:stretch/>
        </p:blipFill>
        <p:spPr>
          <a:xfrm>
            <a:off x="3287688" y="2060848"/>
            <a:ext cx="5452036" cy="307776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3143672" y="2924944"/>
            <a:ext cx="525658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855640" y="3789040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872949" y="4670458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60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6D068E4-5C60-E698-19D7-F9120DB6DD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932" r="48783"/>
          <a:stretch/>
        </p:blipFill>
        <p:spPr>
          <a:xfrm>
            <a:off x="3275104" y="2687782"/>
            <a:ext cx="5808008" cy="275213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71658261-960B-4675-5D29-3D360369B1D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1089"/>
          <a:stretch/>
        </p:blipFill>
        <p:spPr>
          <a:xfrm>
            <a:off x="2135560" y="1988840"/>
            <a:ext cx="11340000" cy="6989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927648" y="2714150"/>
            <a:ext cx="5976664" cy="672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927648" y="3617513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3143672" y="4214569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9C4E35-E069-88CC-1D8A-F88A7A15D1BF}"/>
              </a:ext>
            </a:extLst>
          </p:cNvPr>
          <p:cNvSpPr/>
          <p:nvPr/>
        </p:nvSpPr>
        <p:spPr bwMode="white">
          <a:xfrm>
            <a:off x="2855640" y="4967438"/>
            <a:ext cx="4176464" cy="46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501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96B656-C22B-A719-34A6-D099EA415C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4294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985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58340-F973-C127-42E1-62528BA97A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24744"/>
            <a:ext cx="11340000" cy="448066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96B656-C22B-A719-34A6-D099EA415C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4" t="48622" r="26976"/>
          <a:stretch/>
        </p:blipFill>
        <p:spPr>
          <a:xfrm>
            <a:off x="8832304" y="3717032"/>
            <a:ext cx="2016224" cy="2206596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5461C6E-C948-5816-BD01-D0361386F2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2243"/>
          <a:stretch/>
        </p:blipFill>
        <p:spPr>
          <a:xfrm>
            <a:off x="1487488" y="5373216"/>
            <a:ext cx="11340000" cy="15841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E3C77-2920-A0FF-2BA9-46E48B2B0A7B}"/>
              </a:ext>
            </a:extLst>
          </p:cNvPr>
          <p:cNvSpPr/>
          <p:nvPr/>
        </p:nvSpPr>
        <p:spPr bwMode="white">
          <a:xfrm>
            <a:off x="1199456" y="5661248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9E3C77-2920-A0FF-2BA9-46E48B2B0A7B}"/>
              </a:ext>
            </a:extLst>
          </p:cNvPr>
          <p:cNvSpPr/>
          <p:nvPr/>
        </p:nvSpPr>
        <p:spPr bwMode="white">
          <a:xfrm>
            <a:off x="1185121" y="6309320"/>
            <a:ext cx="2376264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9E3C77-2920-A0FF-2BA9-46E48B2B0A7B}"/>
              </a:ext>
            </a:extLst>
          </p:cNvPr>
          <p:cNvSpPr/>
          <p:nvPr/>
        </p:nvSpPr>
        <p:spPr bwMode="white">
          <a:xfrm>
            <a:off x="3561384" y="6273316"/>
            <a:ext cx="2534615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8191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748948-F31E-A20F-6953-B045409A2E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1135" y="1124744"/>
            <a:ext cx="11340000" cy="282467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B96B656-C22B-A719-34A6-D099EA415CE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244" t="51975" r="28881"/>
          <a:stretch/>
        </p:blipFill>
        <p:spPr>
          <a:xfrm>
            <a:off x="9705559" y="3174661"/>
            <a:ext cx="1674504" cy="191856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B5461C6E-C948-5816-BD01-D0361386F2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473"/>
          <a:stretch/>
        </p:blipFill>
        <p:spPr>
          <a:xfrm>
            <a:off x="983432" y="4318467"/>
            <a:ext cx="11340000" cy="253953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9E3C77-2920-A0FF-2BA9-46E48B2B0A7B}"/>
              </a:ext>
            </a:extLst>
          </p:cNvPr>
          <p:cNvSpPr/>
          <p:nvPr/>
        </p:nvSpPr>
        <p:spPr bwMode="white">
          <a:xfrm>
            <a:off x="871134" y="4149080"/>
            <a:ext cx="5008841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79E3C77-2920-A0FF-2BA9-46E48B2B0A7B}"/>
              </a:ext>
            </a:extLst>
          </p:cNvPr>
          <p:cNvSpPr/>
          <p:nvPr/>
        </p:nvSpPr>
        <p:spPr bwMode="white">
          <a:xfrm>
            <a:off x="913908" y="5037017"/>
            <a:ext cx="8791651" cy="391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9E3C77-2920-A0FF-2BA9-46E48B2B0A7B}"/>
              </a:ext>
            </a:extLst>
          </p:cNvPr>
          <p:cNvSpPr/>
          <p:nvPr/>
        </p:nvSpPr>
        <p:spPr bwMode="white">
          <a:xfrm>
            <a:off x="695400" y="5597968"/>
            <a:ext cx="10513168" cy="114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106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1344" y="1483276"/>
            <a:ext cx="11809312" cy="389144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992544" y="2348880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992544" y="3933056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11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368" y="1235022"/>
            <a:ext cx="11377264" cy="533060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632504" y="1254900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776520" y="4437112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65768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DCE02C-0A36-0A1C-30A6-FDED4C26A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2594" y="4725144"/>
            <a:ext cx="11340000" cy="160230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3352" y="1340768"/>
            <a:ext cx="11593338" cy="354853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632504" y="1268760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809134" y="4223783"/>
            <a:ext cx="792088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E02C4-E3D1-A463-BC6D-41FD1182B1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2636912"/>
            <a:ext cx="11340000" cy="15114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A3627B-8677-0968-3BD8-BFC8F48F2541}"/>
              </a:ext>
            </a:extLst>
          </p:cNvPr>
          <p:cNvSpPr/>
          <p:nvPr/>
        </p:nvSpPr>
        <p:spPr bwMode="white">
          <a:xfrm>
            <a:off x="10692881" y="2885631"/>
            <a:ext cx="276120" cy="296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9455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D64BA2-614F-68A2-1FFD-E87F9F802E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451782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A584DC5-6447-B53F-F5B7-6BB5F1DCFBC7}"/>
              </a:ext>
            </a:extLst>
          </p:cNvPr>
          <p:cNvSpPr/>
          <p:nvPr/>
        </p:nvSpPr>
        <p:spPr bwMode="white">
          <a:xfrm>
            <a:off x="10510779" y="3549932"/>
            <a:ext cx="304685" cy="295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8455B26-A87D-FACF-DBFD-0A58A69DC3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9120336" y="3840128"/>
            <a:ext cx="2233120" cy="29695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2847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82D99-F208-6346-9478-283BE789D0B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196752"/>
            <a:ext cx="11340000" cy="51827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AC852E-3AEC-3E3A-4CCA-65039DCF87D8}"/>
              </a:ext>
            </a:extLst>
          </p:cNvPr>
          <p:cNvSpPr/>
          <p:nvPr/>
        </p:nvSpPr>
        <p:spPr bwMode="white">
          <a:xfrm>
            <a:off x="8455349" y="2254251"/>
            <a:ext cx="828362" cy="323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2C1DB-07C6-0697-CAAA-8EDE06204D25}"/>
              </a:ext>
            </a:extLst>
          </p:cNvPr>
          <p:cNvSpPr/>
          <p:nvPr/>
        </p:nvSpPr>
        <p:spPr bwMode="white">
          <a:xfrm>
            <a:off x="1780840" y="3788103"/>
            <a:ext cx="523677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6E88C8-A0DF-A80E-DCA4-B8BBCFC4DA66}"/>
              </a:ext>
            </a:extLst>
          </p:cNvPr>
          <p:cNvSpPr/>
          <p:nvPr/>
        </p:nvSpPr>
        <p:spPr bwMode="white">
          <a:xfrm>
            <a:off x="2542968" y="5273960"/>
            <a:ext cx="864096" cy="791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895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055CDF-D1C5-8FCB-A976-55D5247DC6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4976219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8C009A-EFC4-C476-F4EE-961ECB5097EA}"/>
              </a:ext>
            </a:extLst>
          </p:cNvPr>
          <p:cNvSpPr/>
          <p:nvPr/>
        </p:nvSpPr>
        <p:spPr bwMode="white">
          <a:xfrm>
            <a:off x="6936087" y="1196752"/>
            <a:ext cx="935473" cy="10528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382D6F-A8FE-7465-BEA1-B88F2E17D607}"/>
              </a:ext>
            </a:extLst>
          </p:cNvPr>
          <p:cNvSpPr/>
          <p:nvPr/>
        </p:nvSpPr>
        <p:spPr bwMode="white">
          <a:xfrm>
            <a:off x="2270596" y="3322608"/>
            <a:ext cx="399899" cy="333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D6C0C29-1708-866D-0DC2-8B75656D2D38}"/>
              </a:ext>
            </a:extLst>
          </p:cNvPr>
          <p:cNvSpPr/>
          <p:nvPr/>
        </p:nvSpPr>
        <p:spPr bwMode="white">
          <a:xfrm>
            <a:off x="3774978" y="5639124"/>
            <a:ext cx="3351536" cy="3241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1744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1</Words>
  <Application>Microsoft Office PowerPoint</Application>
  <PresentationFormat>宽屏</PresentationFormat>
  <Paragraphs>1</Paragraphs>
  <Slides>26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68</cp:revision>
  <dcterms:created xsi:type="dcterms:W3CDTF">2015-09-16T06:44:00Z</dcterms:created>
  <dcterms:modified xsi:type="dcterms:W3CDTF">2025-06-23T09:21:58Z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