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2"/>
    <p:sldId id="360" r:id="rId3"/>
    <p:sldId id="359" r:id="rId4"/>
    <p:sldId id="358" r:id="rId5"/>
    <p:sldId id="356" r:id="rId6"/>
    <p:sldId id="354" r:id="rId7"/>
    <p:sldId id="353" r:id="rId8"/>
    <p:sldId id="352" r:id="rId9"/>
    <p:sldId id="351" r:id="rId10"/>
    <p:sldId id="349" r:id="rId11"/>
    <p:sldId id="348" r:id="rId12"/>
    <p:sldId id="345" r:id="rId13"/>
    <p:sldId id="344" r:id="rId14"/>
    <p:sldId id="342" r:id="rId15"/>
    <p:sldId id="361" r:id="rId16"/>
    <p:sldId id="340" r:id="rId17"/>
    <p:sldId id="338" r:id="rId18"/>
    <p:sldId id="362" r:id="rId19"/>
    <p:sldId id="336" r:id="rId20"/>
    <p:sldId id="335" r:id="rId21"/>
    <p:sldId id="334" r:id="rId22"/>
    <p:sldId id="333" r:id="rId23"/>
    <p:sldId id="332" r:id="rId24"/>
    <p:sldId id="331" r:id="rId25"/>
    <p:sldId id="363" r:id="rId26"/>
    <p:sldId id="364" r:id="rId27"/>
    <p:sldId id="329" r:id="rId28"/>
    <p:sldId id="365" r:id="rId29"/>
    <p:sldId id="327" r:id="rId30"/>
    <p:sldId id="326" r:id="rId31"/>
    <p:sldId id="366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E6994FA-C496-589E-2954-6A066416BC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/>
          <a:stretch/>
        </p:blipFill>
        <p:spPr>
          <a:xfrm>
            <a:off x="3516032" y="2995388"/>
            <a:ext cx="5159936" cy="86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226AB5-5B41-BFB0-FC31-4A1B269177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777" y="980728"/>
            <a:ext cx="11340000" cy="37744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5FEF78-154A-91E6-DB48-8F208F989F8F}"/>
              </a:ext>
            </a:extLst>
          </p:cNvPr>
          <p:cNvSpPr/>
          <p:nvPr/>
        </p:nvSpPr>
        <p:spPr bwMode="white">
          <a:xfrm>
            <a:off x="10561172" y="3506588"/>
            <a:ext cx="304685" cy="29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639C66D-A55D-8D27-E2C2-3F573EFA74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407" t="3236" r="18938"/>
          <a:stretch/>
        </p:blipFill>
        <p:spPr>
          <a:xfrm>
            <a:off x="4914365" y="4437112"/>
            <a:ext cx="2714824" cy="2484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7314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6D4B48-B7B8-9B31-0760-2A009AC4B0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232498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EA74A7-6BF7-927D-075F-563AEA6C7A97}"/>
              </a:ext>
            </a:extLst>
          </p:cNvPr>
          <p:cNvSpPr/>
          <p:nvPr/>
        </p:nvSpPr>
        <p:spPr bwMode="white">
          <a:xfrm>
            <a:off x="7337181" y="2134780"/>
            <a:ext cx="2161360" cy="343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DA63EB-7D54-9280-5076-F60F8BBD4C6A}"/>
              </a:ext>
            </a:extLst>
          </p:cNvPr>
          <p:cNvSpPr/>
          <p:nvPr/>
        </p:nvSpPr>
        <p:spPr bwMode="white">
          <a:xfrm>
            <a:off x="7165795" y="2897071"/>
            <a:ext cx="3265843" cy="390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BD3D46D4-D9E9-2886-ACBF-C3A2F73CC2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449733"/>
            <a:ext cx="11340000" cy="144537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CB9B04-5217-A710-3317-D0065E28A05E}"/>
              </a:ext>
            </a:extLst>
          </p:cNvPr>
          <p:cNvSpPr/>
          <p:nvPr/>
        </p:nvSpPr>
        <p:spPr bwMode="white">
          <a:xfrm>
            <a:off x="5870884" y="4454795"/>
            <a:ext cx="257078" cy="29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824DEDB-E584-2132-BC2C-F03DD702B7A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581" r="68885"/>
          <a:stretch/>
        </p:blipFill>
        <p:spPr>
          <a:xfrm>
            <a:off x="7165795" y="4042279"/>
            <a:ext cx="3265842" cy="2816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567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72236A-11B8-E45A-0CEB-7D5F67FC15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20895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8F8EBF-B8E7-2252-5453-9B495E7248D0}"/>
              </a:ext>
            </a:extLst>
          </p:cNvPr>
          <p:cNvSpPr/>
          <p:nvPr/>
        </p:nvSpPr>
        <p:spPr bwMode="white">
          <a:xfrm>
            <a:off x="2032560" y="2809273"/>
            <a:ext cx="257078" cy="295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824DEDB-E584-2132-BC2C-F03DD702B7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50" r="40311"/>
          <a:stretch/>
        </p:blipFill>
        <p:spPr>
          <a:xfrm>
            <a:off x="4727848" y="2809273"/>
            <a:ext cx="3168352" cy="340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414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4B7FF5-AF99-9F93-1A53-32A6B489C0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84784"/>
            <a:ext cx="11340000" cy="27296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AFD4D1-1A57-B9C9-0641-097587A2C5F7}"/>
              </a:ext>
            </a:extLst>
          </p:cNvPr>
          <p:cNvSpPr/>
          <p:nvPr/>
        </p:nvSpPr>
        <p:spPr bwMode="white">
          <a:xfrm>
            <a:off x="10216810" y="1704304"/>
            <a:ext cx="171385" cy="28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0552C8-26CA-6457-5692-F8E6357CEA39}"/>
              </a:ext>
            </a:extLst>
          </p:cNvPr>
          <p:cNvSpPr/>
          <p:nvPr/>
        </p:nvSpPr>
        <p:spPr bwMode="white">
          <a:xfrm>
            <a:off x="8379178" y="3746803"/>
            <a:ext cx="437984" cy="295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D315AED-B883-E0F2-9A2A-6BCA6DA295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214478"/>
            <a:ext cx="11340000" cy="142059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828291-484B-9E1A-21F9-2551B937613D}"/>
              </a:ext>
            </a:extLst>
          </p:cNvPr>
          <p:cNvSpPr/>
          <p:nvPr/>
        </p:nvSpPr>
        <p:spPr bwMode="white">
          <a:xfrm>
            <a:off x="1852848" y="5120227"/>
            <a:ext cx="799798" cy="295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274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C43C69-4F26-EE14-3452-7F967859AD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277099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98C557-0A8A-E350-0FCB-BCABD763E7BF}"/>
              </a:ext>
            </a:extLst>
          </p:cNvPr>
          <p:cNvSpPr/>
          <p:nvPr/>
        </p:nvSpPr>
        <p:spPr bwMode="white">
          <a:xfrm>
            <a:off x="2513989" y="3386881"/>
            <a:ext cx="1866196" cy="41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824DEDB-E584-2132-BC2C-F03DD702B7A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419" t="12697"/>
          <a:stretch/>
        </p:blipFill>
        <p:spPr>
          <a:xfrm>
            <a:off x="4344959" y="3140968"/>
            <a:ext cx="4715264" cy="2970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5843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8689791-2B90-2FE6-CFD5-1D2B3B3907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556792"/>
            <a:ext cx="11340000" cy="332023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F471B75-3E71-CD81-3E02-991EE8A6FED9}"/>
              </a:ext>
            </a:extLst>
          </p:cNvPr>
          <p:cNvSpPr/>
          <p:nvPr/>
        </p:nvSpPr>
        <p:spPr bwMode="white">
          <a:xfrm>
            <a:off x="1271464" y="3501008"/>
            <a:ext cx="3528392" cy="679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151560-CE3B-23EF-6936-A9335314051F}"/>
              </a:ext>
            </a:extLst>
          </p:cNvPr>
          <p:cNvSpPr/>
          <p:nvPr/>
        </p:nvSpPr>
        <p:spPr bwMode="white">
          <a:xfrm>
            <a:off x="5951984" y="3645024"/>
            <a:ext cx="5449737" cy="430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659A79-40C9-76FD-0C67-A6D2512CE91A}"/>
              </a:ext>
            </a:extLst>
          </p:cNvPr>
          <p:cNvSpPr/>
          <p:nvPr/>
        </p:nvSpPr>
        <p:spPr bwMode="white">
          <a:xfrm>
            <a:off x="2775324" y="4390439"/>
            <a:ext cx="2818337" cy="27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D07D8EC-AA32-78F6-599C-6669416E27AB}"/>
              </a:ext>
            </a:extLst>
          </p:cNvPr>
          <p:cNvSpPr/>
          <p:nvPr/>
        </p:nvSpPr>
        <p:spPr bwMode="white">
          <a:xfrm>
            <a:off x="7516985" y="4293096"/>
            <a:ext cx="2755479" cy="583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903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B62584-0E9C-68F4-D44B-38F3FE441FE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026"/>
          <a:stretch/>
        </p:blipFill>
        <p:spPr>
          <a:xfrm>
            <a:off x="2567608" y="1484784"/>
            <a:ext cx="6120680" cy="29320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2AD1CC4-A4C2-8C40-2281-6AF0CB350AC9}"/>
              </a:ext>
            </a:extLst>
          </p:cNvPr>
          <p:cNvSpPr/>
          <p:nvPr/>
        </p:nvSpPr>
        <p:spPr bwMode="white">
          <a:xfrm>
            <a:off x="3186499" y="2946031"/>
            <a:ext cx="4408413" cy="334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A9BDE0-7BDC-78D2-B485-923BF40221BB}"/>
              </a:ext>
            </a:extLst>
          </p:cNvPr>
          <p:cNvSpPr/>
          <p:nvPr/>
        </p:nvSpPr>
        <p:spPr bwMode="white">
          <a:xfrm>
            <a:off x="4500454" y="3545768"/>
            <a:ext cx="1642914" cy="871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2CD63E0-B1DB-6E2E-D9F0-DD1E27A5003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593"/>
          <a:stretch/>
        </p:blipFill>
        <p:spPr>
          <a:xfrm>
            <a:off x="3186499" y="4416829"/>
            <a:ext cx="6509901" cy="1899635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67818A-D46F-D7B6-F1F6-10D345894FCF}"/>
              </a:ext>
            </a:extLst>
          </p:cNvPr>
          <p:cNvSpPr/>
          <p:nvPr/>
        </p:nvSpPr>
        <p:spPr bwMode="white">
          <a:xfrm>
            <a:off x="3071664" y="5157192"/>
            <a:ext cx="6037152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4D3510-BFEE-DF8A-61EB-616D983BA1BA}"/>
              </a:ext>
            </a:extLst>
          </p:cNvPr>
          <p:cNvSpPr/>
          <p:nvPr/>
        </p:nvSpPr>
        <p:spPr bwMode="white">
          <a:xfrm>
            <a:off x="4490932" y="5905990"/>
            <a:ext cx="2228010" cy="30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0958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73117E-485A-094A-830A-05F1DB5F25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196752"/>
            <a:ext cx="11340000" cy="551307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B9444B-70B4-2AE6-D4CF-31915D423A54}"/>
              </a:ext>
            </a:extLst>
          </p:cNvPr>
          <p:cNvSpPr/>
          <p:nvPr/>
        </p:nvSpPr>
        <p:spPr bwMode="white">
          <a:xfrm>
            <a:off x="6506802" y="3158225"/>
            <a:ext cx="4284634" cy="32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CAD0D2-A8E2-91AF-C52F-76772BECE145}"/>
              </a:ext>
            </a:extLst>
          </p:cNvPr>
          <p:cNvSpPr/>
          <p:nvPr/>
        </p:nvSpPr>
        <p:spPr bwMode="white">
          <a:xfrm>
            <a:off x="1279547" y="3158225"/>
            <a:ext cx="4685061" cy="933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BF020B-35D2-363C-D3F4-BBE76FEE6B41}"/>
              </a:ext>
            </a:extLst>
          </p:cNvPr>
          <p:cNvSpPr/>
          <p:nvPr/>
        </p:nvSpPr>
        <p:spPr bwMode="white">
          <a:xfrm>
            <a:off x="6497280" y="3786658"/>
            <a:ext cx="4617884" cy="32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1AC38F8-2945-9313-CDA1-710547F3FCEC}"/>
              </a:ext>
            </a:extLst>
          </p:cNvPr>
          <p:cNvSpPr/>
          <p:nvPr/>
        </p:nvSpPr>
        <p:spPr bwMode="white">
          <a:xfrm>
            <a:off x="1289069" y="4300831"/>
            <a:ext cx="3189672" cy="31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38DBAA0-9776-78ED-3499-B729FE870807}"/>
              </a:ext>
            </a:extLst>
          </p:cNvPr>
          <p:cNvSpPr/>
          <p:nvPr/>
        </p:nvSpPr>
        <p:spPr bwMode="white">
          <a:xfrm>
            <a:off x="6506802" y="4415092"/>
            <a:ext cx="4713098" cy="31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1FB9D40-5455-977D-ECCD-C0DF4F17309C}"/>
              </a:ext>
            </a:extLst>
          </p:cNvPr>
          <p:cNvSpPr/>
          <p:nvPr/>
        </p:nvSpPr>
        <p:spPr bwMode="white">
          <a:xfrm>
            <a:off x="1289069" y="4929264"/>
            <a:ext cx="4027556" cy="32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24173D3-3265-21D7-F183-C276F50332FD}"/>
              </a:ext>
            </a:extLst>
          </p:cNvPr>
          <p:cNvSpPr/>
          <p:nvPr/>
        </p:nvSpPr>
        <p:spPr bwMode="white">
          <a:xfrm>
            <a:off x="6554409" y="5053046"/>
            <a:ext cx="4160856" cy="32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DF92BEB-EC0A-C13D-97F8-691C19672143}"/>
              </a:ext>
            </a:extLst>
          </p:cNvPr>
          <p:cNvSpPr/>
          <p:nvPr/>
        </p:nvSpPr>
        <p:spPr bwMode="white">
          <a:xfrm>
            <a:off x="1279547" y="5557697"/>
            <a:ext cx="4170377" cy="31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5CB78A7-54FF-8DDA-EC87-63489D1D278B}"/>
              </a:ext>
            </a:extLst>
          </p:cNvPr>
          <p:cNvSpPr/>
          <p:nvPr/>
        </p:nvSpPr>
        <p:spPr bwMode="white">
          <a:xfrm>
            <a:off x="1327154" y="6195652"/>
            <a:ext cx="4151335" cy="323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5712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ABCD7EB-89E3-8ECD-C109-3173200E5B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18170"/>
          <a:stretch/>
        </p:blipFill>
        <p:spPr>
          <a:xfrm>
            <a:off x="1197626" y="620688"/>
            <a:ext cx="10659014" cy="573325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ABCD7EB-89E3-8ECD-C109-3173200E5B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2857" r="62844" b="7893"/>
          <a:stretch/>
        </p:blipFill>
        <p:spPr>
          <a:xfrm>
            <a:off x="3575720" y="5805264"/>
            <a:ext cx="3960440" cy="6480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ABCD7EB-89E3-8ECD-C109-3173200E5B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107" b="1066"/>
          <a:stretch/>
        </p:blipFill>
        <p:spPr>
          <a:xfrm>
            <a:off x="1211486" y="6347050"/>
            <a:ext cx="10659014" cy="4783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B3C455-9F9C-658E-1A7C-5F750CE8C1D3}"/>
              </a:ext>
            </a:extLst>
          </p:cNvPr>
          <p:cNvSpPr/>
          <p:nvPr/>
        </p:nvSpPr>
        <p:spPr bwMode="white">
          <a:xfrm>
            <a:off x="1631504" y="2420888"/>
            <a:ext cx="691276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B3C455-9F9C-658E-1A7C-5F750CE8C1D3}"/>
              </a:ext>
            </a:extLst>
          </p:cNvPr>
          <p:cNvSpPr/>
          <p:nvPr/>
        </p:nvSpPr>
        <p:spPr bwMode="white">
          <a:xfrm>
            <a:off x="2351584" y="3470480"/>
            <a:ext cx="6912768" cy="678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B3C455-9F9C-658E-1A7C-5F750CE8C1D3}"/>
              </a:ext>
            </a:extLst>
          </p:cNvPr>
          <p:cNvSpPr/>
          <p:nvPr/>
        </p:nvSpPr>
        <p:spPr bwMode="white">
          <a:xfrm>
            <a:off x="1991544" y="4469762"/>
            <a:ext cx="6912768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B3C455-9F9C-658E-1A7C-5F750CE8C1D3}"/>
              </a:ext>
            </a:extLst>
          </p:cNvPr>
          <p:cNvSpPr/>
          <p:nvPr/>
        </p:nvSpPr>
        <p:spPr bwMode="white">
          <a:xfrm>
            <a:off x="2351584" y="5390461"/>
            <a:ext cx="6912768" cy="58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B3C455-9F9C-658E-1A7C-5F750CE8C1D3}"/>
              </a:ext>
            </a:extLst>
          </p:cNvPr>
          <p:cNvSpPr/>
          <p:nvPr/>
        </p:nvSpPr>
        <p:spPr bwMode="white">
          <a:xfrm>
            <a:off x="1508278" y="5877272"/>
            <a:ext cx="2571498" cy="51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0B3C455-9F9C-658E-1A7C-5F750CE8C1D3}"/>
              </a:ext>
            </a:extLst>
          </p:cNvPr>
          <p:cNvSpPr/>
          <p:nvPr/>
        </p:nvSpPr>
        <p:spPr bwMode="white">
          <a:xfrm>
            <a:off x="4079776" y="5875644"/>
            <a:ext cx="2920516" cy="435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B3C455-9F9C-658E-1A7C-5F750CE8C1D3}"/>
              </a:ext>
            </a:extLst>
          </p:cNvPr>
          <p:cNvSpPr/>
          <p:nvPr/>
        </p:nvSpPr>
        <p:spPr bwMode="white">
          <a:xfrm>
            <a:off x="1626094" y="6353943"/>
            <a:ext cx="9150425" cy="407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0027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F97E4C-54C8-07B4-96A0-BB42522E18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412551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888088" y="4293096"/>
            <a:ext cx="2592288" cy="2511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8143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0C86E2-4A11-C61A-0266-9DF34281AE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484784"/>
            <a:ext cx="11340000" cy="25603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27C76F-2227-DF05-C387-29060A164E87}"/>
              </a:ext>
            </a:extLst>
          </p:cNvPr>
          <p:cNvSpPr/>
          <p:nvPr/>
        </p:nvSpPr>
        <p:spPr bwMode="white">
          <a:xfrm>
            <a:off x="10438771" y="1675857"/>
            <a:ext cx="304685" cy="296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2DF8FAD-46F1-555C-0C00-C6F0D826BAC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9" b="60897"/>
          <a:stretch/>
        </p:blipFill>
        <p:spPr>
          <a:xfrm>
            <a:off x="479376" y="4045162"/>
            <a:ext cx="11041864" cy="140006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F4AA15-48EF-502E-95B1-401B00DB6D1D}"/>
              </a:ext>
            </a:extLst>
          </p:cNvPr>
          <p:cNvSpPr/>
          <p:nvPr/>
        </p:nvSpPr>
        <p:spPr bwMode="white">
          <a:xfrm>
            <a:off x="10467335" y="4207041"/>
            <a:ext cx="285642" cy="29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205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F8B173-1299-0992-BE7E-2BC256500F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340768"/>
            <a:ext cx="11340000" cy="4315477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2CE0C6-3DA3-783B-4138-D0AE1604E2FC}"/>
              </a:ext>
            </a:extLst>
          </p:cNvPr>
          <p:cNvSpPr/>
          <p:nvPr/>
        </p:nvSpPr>
        <p:spPr bwMode="white">
          <a:xfrm>
            <a:off x="945346" y="2150515"/>
            <a:ext cx="2142317" cy="314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62AFC2-0C44-003D-A1C9-6E0859CD01BB}"/>
              </a:ext>
            </a:extLst>
          </p:cNvPr>
          <p:cNvSpPr/>
          <p:nvPr/>
        </p:nvSpPr>
        <p:spPr bwMode="white">
          <a:xfrm>
            <a:off x="945346" y="2741154"/>
            <a:ext cx="3846649" cy="342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3432" y="1263268"/>
            <a:ext cx="4614412" cy="447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490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2FD1A8-46BB-36D1-9251-EF7227E984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276686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8E4301C-3CDF-6BAC-1630-68AA2ED9925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647" t="2057" r="8143" b="47218"/>
          <a:stretch/>
        </p:blipFill>
        <p:spPr>
          <a:xfrm>
            <a:off x="5807968" y="3429000"/>
            <a:ext cx="3312368" cy="28803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759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E4301C-3CDF-6BAC-1630-68AA2ED992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8688" y="1063109"/>
            <a:ext cx="11340000" cy="567825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B6561F-7A0C-9D67-2D99-E5CA48B46E2D}"/>
              </a:ext>
            </a:extLst>
          </p:cNvPr>
          <p:cNvSpPr/>
          <p:nvPr/>
        </p:nvSpPr>
        <p:spPr bwMode="white">
          <a:xfrm>
            <a:off x="4185966" y="1129798"/>
            <a:ext cx="2642738" cy="46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ED444C-907D-04BD-C526-D7D018AECB35}"/>
              </a:ext>
            </a:extLst>
          </p:cNvPr>
          <p:cNvSpPr/>
          <p:nvPr/>
        </p:nvSpPr>
        <p:spPr bwMode="white">
          <a:xfrm>
            <a:off x="910602" y="1768126"/>
            <a:ext cx="2605734" cy="400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B3B5C5B-9504-2D59-C362-84B880FD80FF}"/>
              </a:ext>
            </a:extLst>
          </p:cNvPr>
          <p:cNvSpPr/>
          <p:nvPr/>
        </p:nvSpPr>
        <p:spPr bwMode="white">
          <a:xfrm>
            <a:off x="3554422" y="1758599"/>
            <a:ext cx="3130266" cy="524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121BF9-E0B5-A2ED-ABA0-9E76A9D5C873}"/>
              </a:ext>
            </a:extLst>
          </p:cNvPr>
          <p:cNvSpPr/>
          <p:nvPr/>
        </p:nvSpPr>
        <p:spPr bwMode="white">
          <a:xfrm>
            <a:off x="910601" y="2473146"/>
            <a:ext cx="1847155" cy="381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A4186A5-81F8-4657-73B0-4DD3C0442D2A}"/>
              </a:ext>
            </a:extLst>
          </p:cNvPr>
          <p:cNvSpPr/>
          <p:nvPr/>
        </p:nvSpPr>
        <p:spPr bwMode="white">
          <a:xfrm>
            <a:off x="2757757" y="2444564"/>
            <a:ext cx="2599344" cy="362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DFAE68D-ECD0-84D6-7314-04A65BF48FC1}"/>
              </a:ext>
            </a:extLst>
          </p:cNvPr>
          <p:cNvSpPr/>
          <p:nvPr/>
        </p:nvSpPr>
        <p:spPr bwMode="white">
          <a:xfrm>
            <a:off x="910602" y="3101947"/>
            <a:ext cx="6206134" cy="39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8685C2E-7603-B451-07A1-A37CC44634FB}"/>
              </a:ext>
            </a:extLst>
          </p:cNvPr>
          <p:cNvSpPr/>
          <p:nvPr/>
        </p:nvSpPr>
        <p:spPr bwMode="white">
          <a:xfrm>
            <a:off x="910602" y="3625946"/>
            <a:ext cx="2605734" cy="562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16436D4-D2BE-ACBC-ABE6-D11B5FC8A147}"/>
              </a:ext>
            </a:extLst>
          </p:cNvPr>
          <p:cNvSpPr/>
          <p:nvPr/>
        </p:nvSpPr>
        <p:spPr bwMode="white">
          <a:xfrm>
            <a:off x="3516336" y="3625946"/>
            <a:ext cx="3456383" cy="46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82E1E37-ADA3-1F5A-9F6E-A632B43F75C3}"/>
              </a:ext>
            </a:extLst>
          </p:cNvPr>
          <p:cNvSpPr/>
          <p:nvPr/>
        </p:nvSpPr>
        <p:spPr bwMode="white">
          <a:xfrm>
            <a:off x="910602" y="4388129"/>
            <a:ext cx="3037782" cy="342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12A889D0-44EB-8774-0FA9-FAB9A0AC2FA0}"/>
              </a:ext>
            </a:extLst>
          </p:cNvPr>
          <p:cNvSpPr/>
          <p:nvPr/>
        </p:nvSpPr>
        <p:spPr bwMode="white">
          <a:xfrm>
            <a:off x="3948385" y="4350574"/>
            <a:ext cx="4104456" cy="380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1E09698-097B-66D0-649A-AB0474B4DA34}"/>
              </a:ext>
            </a:extLst>
          </p:cNvPr>
          <p:cNvSpPr/>
          <p:nvPr/>
        </p:nvSpPr>
        <p:spPr bwMode="white">
          <a:xfrm>
            <a:off x="913171" y="4997877"/>
            <a:ext cx="1844586" cy="43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144AAF26-06E8-A446-37B9-849CE3AC8F65}"/>
              </a:ext>
            </a:extLst>
          </p:cNvPr>
          <p:cNvSpPr/>
          <p:nvPr/>
        </p:nvSpPr>
        <p:spPr bwMode="white">
          <a:xfrm>
            <a:off x="2810575" y="4997877"/>
            <a:ext cx="4522185" cy="430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C7E2A1C-FAE1-BECA-BE7B-AC0067B83CAE}"/>
              </a:ext>
            </a:extLst>
          </p:cNvPr>
          <p:cNvSpPr/>
          <p:nvPr/>
        </p:nvSpPr>
        <p:spPr bwMode="white">
          <a:xfrm>
            <a:off x="879835" y="5636205"/>
            <a:ext cx="6092883" cy="590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7DFB0287-B18C-0D2B-DF2E-C7BEA9779E99}"/>
              </a:ext>
            </a:extLst>
          </p:cNvPr>
          <p:cNvSpPr/>
          <p:nvPr/>
        </p:nvSpPr>
        <p:spPr bwMode="white">
          <a:xfrm>
            <a:off x="910602" y="6312640"/>
            <a:ext cx="4513148" cy="342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0080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88FE5B-C0A7-332F-B089-2C3BF053EE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377862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F9E1E25-E0CF-C8BF-A110-674E2105BB8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3383"/>
          <a:stretch/>
        </p:blipFill>
        <p:spPr>
          <a:xfrm>
            <a:off x="1559496" y="5047383"/>
            <a:ext cx="11340000" cy="15121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0704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9E1E25-E0CF-C8BF-A110-674E2105BB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17"/>
          <a:stretch/>
        </p:blipFill>
        <p:spPr>
          <a:xfrm>
            <a:off x="1055440" y="1268760"/>
            <a:ext cx="11340000" cy="261747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288FE5B-C0A7-332F-B089-2C3BF053EE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0" t="36208" r="15546"/>
          <a:stretch/>
        </p:blipFill>
        <p:spPr>
          <a:xfrm>
            <a:off x="2639616" y="4077072"/>
            <a:ext cx="7416824" cy="2410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6590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E6C2AA8-029A-F25F-C906-F49278A46C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29" b="54754"/>
          <a:stretch/>
        </p:blipFill>
        <p:spPr>
          <a:xfrm>
            <a:off x="1055440" y="1340768"/>
            <a:ext cx="10441160" cy="2984330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288FE5B-C0A7-332F-B089-2C3BF053EE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0" t="36208" r="15546"/>
          <a:stretch/>
        </p:blipFill>
        <p:spPr>
          <a:xfrm>
            <a:off x="4079776" y="4149080"/>
            <a:ext cx="7416824" cy="24104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BA8037-ED23-42AD-E8B4-8659A8E731D3}"/>
              </a:ext>
            </a:extLst>
          </p:cNvPr>
          <p:cNvSpPr/>
          <p:nvPr/>
        </p:nvSpPr>
        <p:spPr bwMode="white">
          <a:xfrm>
            <a:off x="911424" y="2832932"/>
            <a:ext cx="6264696" cy="956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BA8037-ED23-42AD-E8B4-8659A8E731D3}"/>
              </a:ext>
            </a:extLst>
          </p:cNvPr>
          <p:cNvSpPr/>
          <p:nvPr/>
        </p:nvSpPr>
        <p:spPr bwMode="white">
          <a:xfrm>
            <a:off x="800997" y="3906274"/>
            <a:ext cx="2414684" cy="41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43134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E6C2AA8-029A-F25F-C906-F49278A46C7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394" r="6746"/>
          <a:stretch/>
        </p:blipFill>
        <p:spPr>
          <a:xfrm>
            <a:off x="1343472" y="836712"/>
            <a:ext cx="10393792" cy="3384342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288FE5B-C0A7-332F-B089-2C3BF053EE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50" t="36208" r="15546"/>
          <a:stretch/>
        </p:blipFill>
        <p:spPr>
          <a:xfrm>
            <a:off x="3863752" y="4149080"/>
            <a:ext cx="7416824" cy="241047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BA8037-ED23-42AD-E8B4-8659A8E731D3}"/>
              </a:ext>
            </a:extLst>
          </p:cNvPr>
          <p:cNvSpPr/>
          <p:nvPr/>
        </p:nvSpPr>
        <p:spPr bwMode="white">
          <a:xfrm>
            <a:off x="1055440" y="1584234"/>
            <a:ext cx="7848872" cy="764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BA8037-ED23-42AD-E8B4-8659A8E731D3}"/>
              </a:ext>
            </a:extLst>
          </p:cNvPr>
          <p:cNvSpPr/>
          <p:nvPr/>
        </p:nvSpPr>
        <p:spPr bwMode="white">
          <a:xfrm>
            <a:off x="1340091" y="2492896"/>
            <a:ext cx="10084501" cy="1224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BA8037-ED23-42AD-E8B4-8659A8E731D3}"/>
              </a:ext>
            </a:extLst>
          </p:cNvPr>
          <p:cNvSpPr/>
          <p:nvPr/>
        </p:nvSpPr>
        <p:spPr bwMode="white">
          <a:xfrm>
            <a:off x="1127449" y="3826472"/>
            <a:ext cx="2520280" cy="466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9865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8D410-F316-AAA2-EF80-8A816AD8C9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982"/>
          <a:stretch/>
        </p:blipFill>
        <p:spPr>
          <a:xfrm>
            <a:off x="623392" y="1196752"/>
            <a:ext cx="11340000" cy="25922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75C211C-5E4E-6125-D8AE-41E7C6BB99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4" r="67198"/>
          <a:stretch/>
        </p:blipFill>
        <p:spPr>
          <a:xfrm>
            <a:off x="4223792" y="3717032"/>
            <a:ext cx="3719776" cy="267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5849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8D410-F316-AAA2-EF80-8A816AD8C9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018"/>
          <a:stretch/>
        </p:blipFill>
        <p:spPr>
          <a:xfrm>
            <a:off x="479376" y="1124744"/>
            <a:ext cx="11340000" cy="259041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75C211C-5E4E-6125-D8AE-41E7C6BB99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056"/>
          <a:stretch/>
        </p:blipFill>
        <p:spPr>
          <a:xfrm>
            <a:off x="2296948" y="3573016"/>
            <a:ext cx="7704856" cy="29320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6948" y="3667572"/>
            <a:ext cx="7128792" cy="2866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9040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10B5B1-DD39-5AD6-72AA-F96A231A0C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307801"/>
            <a:ext cx="11340000" cy="5145535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2ED80C-9143-C74A-F63C-97E3A14C6ABA}"/>
              </a:ext>
            </a:extLst>
          </p:cNvPr>
          <p:cNvSpPr/>
          <p:nvPr/>
        </p:nvSpPr>
        <p:spPr bwMode="white">
          <a:xfrm>
            <a:off x="5100512" y="1307801"/>
            <a:ext cx="4032447" cy="571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39BADD-8B81-3A45-0B8C-32E2139C8E69}"/>
              </a:ext>
            </a:extLst>
          </p:cNvPr>
          <p:cNvSpPr/>
          <p:nvPr/>
        </p:nvSpPr>
        <p:spPr bwMode="white">
          <a:xfrm>
            <a:off x="694578" y="1908112"/>
            <a:ext cx="4056120" cy="457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898AFE-AF88-5499-20B9-0AA15472B9FA}"/>
              </a:ext>
            </a:extLst>
          </p:cNvPr>
          <p:cNvSpPr/>
          <p:nvPr/>
        </p:nvSpPr>
        <p:spPr bwMode="white">
          <a:xfrm>
            <a:off x="694578" y="2508425"/>
            <a:ext cx="2821758" cy="457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89BEEA-B074-922F-7000-93189095E8B5}"/>
              </a:ext>
            </a:extLst>
          </p:cNvPr>
          <p:cNvSpPr/>
          <p:nvPr/>
        </p:nvSpPr>
        <p:spPr bwMode="white">
          <a:xfrm>
            <a:off x="3516336" y="2479838"/>
            <a:ext cx="3960440" cy="48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A0236A5-13D5-CA72-0F0A-699DB74A7F94}"/>
              </a:ext>
            </a:extLst>
          </p:cNvPr>
          <p:cNvSpPr/>
          <p:nvPr/>
        </p:nvSpPr>
        <p:spPr bwMode="white">
          <a:xfrm>
            <a:off x="694578" y="3165910"/>
            <a:ext cx="3109790" cy="371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FAC2C60-4C53-5B04-C4A0-3C9D5F2987D2}"/>
              </a:ext>
            </a:extLst>
          </p:cNvPr>
          <p:cNvSpPr/>
          <p:nvPr/>
        </p:nvSpPr>
        <p:spPr bwMode="white">
          <a:xfrm>
            <a:off x="694578" y="3737637"/>
            <a:ext cx="6710190" cy="1575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E327645A-9DFA-A758-7F48-B65D2EA20C75}"/>
              </a:ext>
            </a:extLst>
          </p:cNvPr>
          <p:cNvSpPr/>
          <p:nvPr/>
        </p:nvSpPr>
        <p:spPr bwMode="white">
          <a:xfrm>
            <a:off x="694578" y="5509988"/>
            <a:ext cx="4056120" cy="29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47ACC54E-8275-5591-B5B6-95C7A4A07BD8}"/>
              </a:ext>
            </a:extLst>
          </p:cNvPr>
          <p:cNvSpPr/>
          <p:nvPr/>
        </p:nvSpPr>
        <p:spPr bwMode="white">
          <a:xfrm>
            <a:off x="694578" y="6110300"/>
            <a:ext cx="1837632" cy="266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img_16777215">
            <a:extLst>
              <a:ext uri="{FF2B5EF4-FFF2-40B4-BE49-F238E27FC236}">
                <a16:creationId xmlns:a16="http://schemas.microsoft.com/office/drawing/2014/main" id="{975C211C-5E4E-6125-D8AE-41E7C6BB99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4" r="67198"/>
          <a:stretch/>
        </p:blipFill>
        <p:spPr>
          <a:xfrm>
            <a:off x="8184232" y="2722820"/>
            <a:ext cx="3719776" cy="267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0901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1" grpId="0" animBg="1"/>
      <p:bldP spid="14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DF8FAD-46F1-555C-0C00-C6F0D826BAC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62" r="1158"/>
          <a:stretch/>
        </p:blipFill>
        <p:spPr>
          <a:xfrm>
            <a:off x="767408" y="2276872"/>
            <a:ext cx="11208608" cy="216748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F5632B-8421-F329-31D7-C606D56D6BE8}"/>
              </a:ext>
            </a:extLst>
          </p:cNvPr>
          <p:cNvSpPr/>
          <p:nvPr/>
        </p:nvSpPr>
        <p:spPr bwMode="white">
          <a:xfrm>
            <a:off x="10755367" y="2492280"/>
            <a:ext cx="295163" cy="295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42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D169FD-973D-29A8-2589-C030CA6FFCE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74495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9D4F17-89AC-2C9D-7852-C9BB938E0DDF}"/>
              </a:ext>
            </a:extLst>
          </p:cNvPr>
          <p:cNvSpPr/>
          <p:nvPr/>
        </p:nvSpPr>
        <p:spPr bwMode="white">
          <a:xfrm>
            <a:off x="513298" y="2177616"/>
            <a:ext cx="4333926" cy="466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8AE43F-6F43-FDF1-B3C3-1604E592E102}"/>
              </a:ext>
            </a:extLst>
          </p:cNvPr>
          <p:cNvSpPr/>
          <p:nvPr/>
        </p:nvSpPr>
        <p:spPr bwMode="white">
          <a:xfrm>
            <a:off x="513299" y="2750915"/>
            <a:ext cx="2780252" cy="360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2759CC7-4D23-ABE8-B335-24E85363C918}"/>
              </a:ext>
            </a:extLst>
          </p:cNvPr>
          <p:cNvSpPr/>
          <p:nvPr/>
        </p:nvSpPr>
        <p:spPr bwMode="white">
          <a:xfrm>
            <a:off x="3331636" y="2609664"/>
            <a:ext cx="4589319" cy="573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6E67F9B-A3F8-0161-E2E8-AE534FE22CC4}"/>
              </a:ext>
            </a:extLst>
          </p:cNvPr>
          <p:cNvSpPr/>
          <p:nvPr/>
        </p:nvSpPr>
        <p:spPr bwMode="white">
          <a:xfrm>
            <a:off x="382728" y="3289387"/>
            <a:ext cx="5904656" cy="76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E0DDC19-9CDA-E573-54CC-575877DD213C}"/>
              </a:ext>
            </a:extLst>
          </p:cNvPr>
          <p:cNvSpPr/>
          <p:nvPr/>
        </p:nvSpPr>
        <p:spPr bwMode="white">
          <a:xfrm>
            <a:off x="513298" y="4234280"/>
            <a:ext cx="9734526" cy="19578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6" name="img_16777215">
            <a:extLst>
              <a:ext uri="{FF2B5EF4-FFF2-40B4-BE49-F238E27FC236}">
                <a16:creationId xmlns:a16="http://schemas.microsoft.com/office/drawing/2014/main" id="{975C211C-5E4E-6125-D8AE-41E7C6BB99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894" r="67198"/>
          <a:stretch/>
        </p:blipFill>
        <p:spPr>
          <a:xfrm>
            <a:off x="8355545" y="1001560"/>
            <a:ext cx="3719776" cy="2671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23120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0" grpId="0" animBg="1"/>
      <p:bldP spid="18" grpId="0" animBg="1"/>
      <p:bldP spid="1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17A189B-647A-CBF4-6479-6C1ACB55A7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285" y="1089392"/>
            <a:ext cx="10802788" cy="572398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74B0DF2-2479-56AC-0BCC-988779485FF6}"/>
              </a:ext>
            </a:extLst>
          </p:cNvPr>
          <p:cNvSpPr/>
          <p:nvPr/>
        </p:nvSpPr>
        <p:spPr bwMode="white">
          <a:xfrm>
            <a:off x="5663952" y="1772816"/>
            <a:ext cx="180020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img_16777215">
            <a:extLst>
              <a:ext uri="{FF2B5EF4-FFF2-40B4-BE49-F238E27FC236}">
                <a16:creationId xmlns:a16="http://schemas.microsoft.com/office/drawing/2014/main" id="{975C211C-5E4E-6125-D8AE-41E7C6BB99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24" r="32056"/>
          <a:stretch/>
        </p:blipFill>
        <p:spPr>
          <a:xfrm>
            <a:off x="8688288" y="1678260"/>
            <a:ext cx="3744416" cy="293204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/>
          <a:srcRect l="56106"/>
          <a:stretch/>
        </p:blipFill>
        <p:spPr>
          <a:xfrm>
            <a:off x="8832303" y="1772816"/>
            <a:ext cx="3129085" cy="286601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4B0DF2-2479-56AC-0BCC-988779485FF6}"/>
              </a:ext>
            </a:extLst>
          </p:cNvPr>
          <p:cNvSpPr/>
          <p:nvPr/>
        </p:nvSpPr>
        <p:spPr bwMode="white">
          <a:xfrm>
            <a:off x="687285" y="2492896"/>
            <a:ext cx="180020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4B0DF2-2479-56AC-0BCC-988779485FF6}"/>
              </a:ext>
            </a:extLst>
          </p:cNvPr>
          <p:cNvSpPr/>
          <p:nvPr/>
        </p:nvSpPr>
        <p:spPr bwMode="white">
          <a:xfrm>
            <a:off x="2487484" y="2348880"/>
            <a:ext cx="339249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4B0DF2-2479-56AC-0BCC-988779485FF6}"/>
              </a:ext>
            </a:extLst>
          </p:cNvPr>
          <p:cNvSpPr/>
          <p:nvPr/>
        </p:nvSpPr>
        <p:spPr bwMode="white">
          <a:xfrm>
            <a:off x="5969902" y="2495735"/>
            <a:ext cx="180020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4B0DF2-2479-56AC-0BCC-988779485FF6}"/>
              </a:ext>
            </a:extLst>
          </p:cNvPr>
          <p:cNvSpPr/>
          <p:nvPr/>
        </p:nvSpPr>
        <p:spPr bwMode="white">
          <a:xfrm>
            <a:off x="687284" y="3519337"/>
            <a:ext cx="180020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4B0DF2-2479-56AC-0BCC-988779485FF6}"/>
              </a:ext>
            </a:extLst>
          </p:cNvPr>
          <p:cNvSpPr/>
          <p:nvPr/>
        </p:nvSpPr>
        <p:spPr bwMode="white">
          <a:xfrm>
            <a:off x="2505570" y="3212977"/>
            <a:ext cx="4742558" cy="7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4B0DF2-2479-56AC-0BCC-988779485FF6}"/>
              </a:ext>
            </a:extLst>
          </p:cNvPr>
          <p:cNvSpPr/>
          <p:nvPr/>
        </p:nvSpPr>
        <p:spPr bwMode="white">
          <a:xfrm>
            <a:off x="7212123" y="3440068"/>
            <a:ext cx="1800200" cy="432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74B0DF2-2479-56AC-0BCC-988779485FF6}"/>
              </a:ext>
            </a:extLst>
          </p:cNvPr>
          <p:cNvSpPr/>
          <p:nvPr/>
        </p:nvSpPr>
        <p:spPr bwMode="white">
          <a:xfrm>
            <a:off x="705369" y="4236580"/>
            <a:ext cx="7184303" cy="72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74B0DF2-2479-56AC-0BCC-988779485FF6}"/>
              </a:ext>
            </a:extLst>
          </p:cNvPr>
          <p:cNvSpPr/>
          <p:nvPr/>
        </p:nvSpPr>
        <p:spPr bwMode="white">
          <a:xfrm>
            <a:off x="687284" y="5151113"/>
            <a:ext cx="9801204" cy="1662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2180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48AABC-6656-6967-FB0C-1388A118AE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28618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032614-F514-C3CF-F0D3-0853A514274D}"/>
              </a:ext>
            </a:extLst>
          </p:cNvPr>
          <p:cNvSpPr/>
          <p:nvPr/>
        </p:nvSpPr>
        <p:spPr bwMode="white">
          <a:xfrm>
            <a:off x="10529822" y="2885239"/>
            <a:ext cx="304685" cy="295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4FBDB64-DF6A-0652-E328-E7A966A2DA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33" r="74183"/>
          <a:stretch/>
        </p:blipFill>
        <p:spPr>
          <a:xfrm>
            <a:off x="4367808" y="3717032"/>
            <a:ext cx="2927688" cy="28604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5951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F3D6DE-B326-9231-B745-4498C6BF1F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980728"/>
            <a:ext cx="11340000" cy="157752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3F4F57-0DD5-547B-D386-D9BB88A163F9}"/>
              </a:ext>
            </a:extLst>
          </p:cNvPr>
          <p:cNvSpPr/>
          <p:nvPr/>
        </p:nvSpPr>
        <p:spPr bwMode="white">
          <a:xfrm>
            <a:off x="10745846" y="1248428"/>
            <a:ext cx="295163" cy="29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4FBDB64-DF6A-0652-E328-E7A966A2DA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8" t="17050" r="36718"/>
          <a:stretch/>
        </p:blipFill>
        <p:spPr>
          <a:xfrm>
            <a:off x="4295800" y="4450393"/>
            <a:ext cx="3309474" cy="2413084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1EBFBF54-C174-17FD-AFF4-3796BDA7E27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2492896"/>
            <a:ext cx="11340000" cy="225891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99EBDF6-1AC8-CDD6-8968-07552019E7A6}"/>
              </a:ext>
            </a:extLst>
          </p:cNvPr>
          <p:cNvSpPr/>
          <p:nvPr/>
        </p:nvSpPr>
        <p:spPr bwMode="white">
          <a:xfrm>
            <a:off x="10745846" y="2874147"/>
            <a:ext cx="295163" cy="29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038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3AF8D2-F5BA-391B-1E30-F50E13CB46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00808"/>
            <a:ext cx="11340000" cy="1486671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469E8F7-54A4-FF0A-8E8C-8CA0E14609E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61" b="69255"/>
          <a:stretch/>
        </p:blipFill>
        <p:spPr>
          <a:xfrm>
            <a:off x="1127448" y="3189304"/>
            <a:ext cx="10369152" cy="1438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8244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69E8F7-54A4-FF0A-8E8C-8CA0E14609E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17" t="30198" r="3063" b="-4035"/>
          <a:stretch/>
        </p:blipFill>
        <p:spPr>
          <a:xfrm>
            <a:off x="983432" y="1988840"/>
            <a:ext cx="11017224" cy="34547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CA1695-CA43-2C19-79C6-5AF546819AEE}"/>
              </a:ext>
            </a:extLst>
          </p:cNvPr>
          <p:cNvSpPr/>
          <p:nvPr/>
        </p:nvSpPr>
        <p:spPr bwMode="white">
          <a:xfrm>
            <a:off x="10586611" y="2234025"/>
            <a:ext cx="266599" cy="2954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9050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AEB6A4-809C-9E45-72B8-FAA64BED41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430721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8944E03-59AF-759A-A613-F577EF4BB43F}"/>
              </a:ext>
            </a:extLst>
          </p:cNvPr>
          <p:cNvSpPr/>
          <p:nvPr/>
        </p:nvSpPr>
        <p:spPr bwMode="white">
          <a:xfrm>
            <a:off x="10601830" y="4020556"/>
            <a:ext cx="304685" cy="2954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4FBDB64-DF6A-0652-E328-E7A966A2DAD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821" t="4639" r="4335" b="1"/>
          <a:stretch/>
        </p:blipFill>
        <p:spPr>
          <a:xfrm>
            <a:off x="9696400" y="4337136"/>
            <a:ext cx="2671240" cy="2620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15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A8B0A4-952C-72A9-9814-79F0B552BD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052736"/>
            <a:ext cx="11340000" cy="39396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2B1856-3AC5-1956-043D-BFA3832C7FD2}"/>
              </a:ext>
            </a:extLst>
          </p:cNvPr>
          <p:cNvSpPr/>
          <p:nvPr/>
        </p:nvSpPr>
        <p:spPr bwMode="white">
          <a:xfrm>
            <a:off x="10726803" y="2807944"/>
            <a:ext cx="333249" cy="2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639C66D-A55D-8D27-E2C2-3F573EFA747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76" r="58308"/>
          <a:stretch/>
        </p:blipFill>
        <p:spPr>
          <a:xfrm>
            <a:off x="4439816" y="4437112"/>
            <a:ext cx="4583872" cy="25483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67960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2025-06-23T09:29:13Z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