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24" r:id="rId2"/>
    <p:sldId id="360" r:id="rId3"/>
    <p:sldId id="358" r:id="rId4"/>
    <p:sldId id="356" r:id="rId5"/>
    <p:sldId id="354" r:id="rId6"/>
    <p:sldId id="352" r:id="rId7"/>
    <p:sldId id="351" r:id="rId8"/>
    <p:sldId id="350" r:id="rId9"/>
    <p:sldId id="349" r:id="rId10"/>
    <p:sldId id="347" r:id="rId11"/>
    <p:sldId id="346" r:id="rId12"/>
    <p:sldId id="361" r:id="rId13"/>
    <p:sldId id="343" r:id="rId14"/>
    <p:sldId id="342" r:id="rId15"/>
    <p:sldId id="362" r:id="rId16"/>
    <p:sldId id="340" r:id="rId17"/>
    <p:sldId id="339" r:id="rId18"/>
    <p:sldId id="338" r:id="rId19"/>
    <p:sldId id="337" r:id="rId20"/>
    <p:sldId id="336" r:id="rId21"/>
    <p:sldId id="335" r:id="rId22"/>
    <p:sldId id="363" r:id="rId23"/>
    <p:sldId id="364" r:id="rId24"/>
    <p:sldId id="332" r:id="rId25"/>
    <p:sldId id="331" r:id="rId26"/>
    <p:sldId id="330" r:id="rId27"/>
    <p:sldId id="328" r:id="rId28"/>
    <p:sldId id="365" r:id="rId29"/>
    <p:sldId id="326" r:id="rId30"/>
    <p:sldId id="325" r:id="rId31"/>
  </p:sldIdLst>
  <p:sldSz cx="12192000" cy="6858000"/>
  <p:notesSz cx="6858000" cy="9144000"/>
  <p:custDataLst>
    <p:tags r:id="rId3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handoutMaster" Target="handoutMasters/handout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09E467-7274-F546-39E8-DBC028D95CD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798"/>
          <a:stretch/>
        </p:blipFill>
        <p:spPr>
          <a:xfrm>
            <a:off x="2795952" y="2881823"/>
            <a:ext cx="6600096" cy="10943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655A39-65F5-A473-F1EF-1573084A75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556792"/>
            <a:ext cx="11340000" cy="265949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E688BCB-704B-EDEF-09E3-B00606B9DA1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473"/>
          <a:stretch/>
        </p:blipFill>
        <p:spPr>
          <a:xfrm>
            <a:off x="695400" y="4216282"/>
            <a:ext cx="11340000" cy="18002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F25CF4-F814-527D-0FAC-72A6F29DA703}"/>
              </a:ext>
            </a:extLst>
          </p:cNvPr>
          <p:cNvSpPr/>
          <p:nvPr/>
        </p:nvSpPr>
        <p:spPr bwMode="white">
          <a:xfrm>
            <a:off x="1991544" y="4216282"/>
            <a:ext cx="3528391" cy="1431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08817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688BCB-704B-EDEF-09E3-B00606B9DA1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86"/>
          <a:stretch/>
        </p:blipFill>
        <p:spPr>
          <a:xfrm>
            <a:off x="767408" y="2420888"/>
            <a:ext cx="11340000" cy="1792734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52022B-0C2B-99B0-5531-B30E413A40A0}"/>
              </a:ext>
            </a:extLst>
          </p:cNvPr>
          <p:cNvSpPr/>
          <p:nvPr/>
        </p:nvSpPr>
        <p:spPr bwMode="white">
          <a:xfrm>
            <a:off x="3871387" y="3698161"/>
            <a:ext cx="1085440" cy="353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551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095EC71-31E6-5229-C36F-7E085A3FAE7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36" y="1202776"/>
            <a:ext cx="11340000" cy="569477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439AFCB-CE9B-E370-C98E-EB6498E2421A}"/>
              </a:ext>
            </a:extLst>
          </p:cNvPr>
          <p:cNvSpPr/>
          <p:nvPr/>
        </p:nvSpPr>
        <p:spPr bwMode="white">
          <a:xfrm>
            <a:off x="550884" y="3789041"/>
            <a:ext cx="4969052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9F808-AFB8-0C07-E67B-3B08BE8D4653}"/>
              </a:ext>
            </a:extLst>
          </p:cNvPr>
          <p:cNvSpPr/>
          <p:nvPr/>
        </p:nvSpPr>
        <p:spPr bwMode="white">
          <a:xfrm>
            <a:off x="1919536" y="4848324"/>
            <a:ext cx="3168352" cy="884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47375B-DBEB-1B9F-1A91-F9B5B12EC28E}"/>
              </a:ext>
            </a:extLst>
          </p:cNvPr>
          <p:cNvSpPr/>
          <p:nvPr/>
        </p:nvSpPr>
        <p:spPr bwMode="white">
          <a:xfrm>
            <a:off x="1919536" y="6000778"/>
            <a:ext cx="1728192" cy="740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9410AB2-548F-E382-0D68-F0E63CFED8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749"/>
          <a:stretch/>
        </p:blipFill>
        <p:spPr>
          <a:xfrm>
            <a:off x="5940458" y="2356970"/>
            <a:ext cx="6492246" cy="4600422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6F0FADB-CE60-E1B9-0E6F-C99F270ED231}"/>
              </a:ext>
            </a:extLst>
          </p:cNvPr>
          <p:cNvSpPr/>
          <p:nvPr/>
        </p:nvSpPr>
        <p:spPr bwMode="white">
          <a:xfrm>
            <a:off x="5940458" y="3645024"/>
            <a:ext cx="5052086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60FC2-EF71-F0CF-1EAC-117AF071B9A5}"/>
              </a:ext>
            </a:extLst>
          </p:cNvPr>
          <p:cNvSpPr/>
          <p:nvPr/>
        </p:nvSpPr>
        <p:spPr bwMode="white">
          <a:xfrm>
            <a:off x="7032104" y="4653137"/>
            <a:ext cx="2736304" cy="736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22D339-7E84-78AF-448E-CA184D6538D2}"/>
              </a:ext>
            </a:extLst>
          </p:cNvPr>
          <p:cNvSpPr/>
          <p:nvPr/>
        </p:nvSpPr>
        <p:spPr bwMode="white">
          <a:xfrm>
            <a:off x="7176120" y="5653158"/>
            <a:ext cx="1872208" cy="890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8615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17048E-52EC-D968-C5E0-4E7521F2BD5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661"/>
          <a:stretch/>
        </p:blipFill>
        <p:spPr>
          <a:xfrm>
            <a:off x="3215680" y="980728"/>
            <a:ext cx="6048672" cy="51661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D418FC-7934-AA6E-6423-1FB6CDFF58A8}"/>
              </a:ext>
            </a:extLst>
          </p:cNvPr>
          <p:cNvSpPr/>
          <p:nvPr/>
        </p:nvSpPr>
        <p:spPr bwMode="white">
          <a:xfrm>
            <a:off x="3834571" y="3077702"/>
            <a:ext cx="3618136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E80874-D45D-AA90-FBEB-933B75A2FF33}"/>
              </a:ext>
            </a:extLst>
          </p:cNvPr>
          <p:cNvSpPr/>
          <p:nvPr/>
        </p:nvSpPr>
        <p:spPr bwMode="white">
          <a:xfrm>
            <a:off x="3834571" y="3706795"/>
            <a:ext cx="5217732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518CED9-BF7A-F7D7-4D78-0C077A9E8FC3}"/>
              </a:ext>
            </a:extLst>
          </p:cNvPr>
          <p:cNvSpPr/>
          <p:nvPr/>
        </p:nvSpPr>
        <p:spPr bwMode="white">
          <a:xfrm>
            <a:off x="3834571" y="4335887"/>
            <a:ext cx="4170377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6A21AD-6583-5FAE-AB90-DC3DE2C4C5FE}"/>
              </a:ext>
            </a:extLst>
          </p:cNvPr>
          <p:cNvSpPr/>
          <p:nvPr/>
        </p:nvSpPr>
        <p:spPr bwMode="white">
          <a:xfrm>
            <a:off x="3882178" y="4964980"/>
            <a:ext cx="4560755" cy="324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464591-D6B3-2AE4-81EA-36AC61DBBD7D}"/>
              </a:ext>
            </a:extLst>
          </p:cNvPr>
          <p:cNvSpPr/>
          <p:nvPr/>
        </p:nvSpPr>
        <p:spPr bwMode="white">
          <a:xfrm>
            <a:off x="3882178" y="5603604"/>
            <a:ext cx="2970680" cy="314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3919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770451-64BB-8B9E-CE23-960C2760644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54" r="25288"/>
          <a:stretch/>
        </p:blipFill>
        <p:spPr>
          <a:xfrm>
            <a:off x="2495600" y="1700808"/>
            <a:ext cx="8472304" cy="37454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66D152-C375-5782-84F1-22166D730F22}"/>
              </a:ext>
            </a:extLst>
          </p:cNvPr>
          <p:cNvSpPr/>
          <p:nvPr/>
        </p:nvSpPr>
        <p:spPr bwMode="white">
          <a:xfrm>
            <a:off x="2457514" y="3013369"/>
            <a:ext cx="4732141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C6A1D-296A-FF41-6834-15B7B8A5D016}"/>
              </a:ext>
            </a:extLst>
          </p:cNvPr>
          <p:cNvSpPr/>
          <p:nvPr/>
        </p:nvSpPr>
        <p:spPr bwMode="white">
          <a:xfrm>
            <a:off x="2457514" y="3643069"/>
            <a:ext cx="780755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001601-19AD-26F5-0B62-4EA5DB792137}"/>
              </a:ext>
            </a:extLst>
          </p:cNvPr>
          <p:cNvSpPr/>
          <p:nvPr/>
        </p:nvSpPr>
        <p:spPr bwMode="white">
          <a:xfrm>
            <a:off x="2457514" y="4263227"/>
            <a:ext cx="564619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C8D292-3C02-7003-FAF4-19DCF1F8BBAC}"/>
              </a:ext>
            </a:extLst>
          </p:cNvPr>
          <p:cNvSpPr/>
          <p:nvPr/>
        </p:nvSpPr>
        <p:spPr bwMode="white">
          <a:xfrm>
            <a:off x="2457514" y="4902468"/>
            <a:ext cx="4227506" cy="324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836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5F93D16-2B8E-4704-356B-E96821AE97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237013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06DE9BF-130E-C3EB-2F99-398D973018E7}"/>
              </a:ext>
            </a:extLst>
          </p:cNvPr>
          <p:cNvSpPr/>
          <p:nvPr/>
        </p:nvSpPr>
        <p:spPr bwMode="white">
          <a:xfrm>
            <a:off x="1055441" y="3645024"/>
            <a:ext cx="8928992" cy="931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57225-ED12-9966-870F-9720BCBE2832}"/>
              </a:ext>
            </a:extLst>
          </p:cNvPr>
          <p:cNvSpPr/>
          <p:nvPr/>
        </p:nvSpPr>
        <p:spPr bwMode="white">
          <a:xfrm>
            <a:off x="1299412" y="4797152"/>
            <a:ext cx="1019718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27149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991AD5-EC9F-0DEC-5E54-141CF9FA5F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908720"/>
            <a:ext cx="11340000" cy="453847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E3C75A-2919-8C95-FFA9-1387D816E14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3174"/>
          <a:stretch/>
        </p:blipFill>
        <p:spPr>
          <a:xfrm>
            <a:off x="1236720" y="5373216"/>
            <a:ext cx="11340000" cy="12961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58B17FB-7AD3-54F7-3B84-C50B9F9A76FF}"/>
              </a:ext>
            </a:extLst>
          </p:cNvPr>
          <p:cNvSpPr/>
          <p:nvPr/>
        </p:nvSpPr>
        <p:spPr bwMode="white">
          <a:xfrm>
            <a:off x="5178583" y="6278560"/>
            <a:ext cx="390377" cy="76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5054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E3C75A-2919-8C95-FFA9-1387D816E1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2" r="523"/>
          <a:stretch/>
        </p:blipFill>
        <p:spPr>
          <a:xfrm>
            <a:off x="1415480" y="1844824"/>
            <a:ext cx="11280616" cy="34907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71839E-5519-F49D-FFFD-DF63A889EE92}"/>
              </a:ext>
            </a:extLst>
          </p:cNvPr>
          <p:cNvSpPr/>
          <p:nvPr/>
        </p:nvSpPr>
        <p:spPr bwMode="white">
          <a:xfrm>
            <a:off x="1377394" y="3057945"/>
            <a:ext cx="4941612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89D2BC-848D-51DB-F5E5-D22B6228B595}"/>
              </a:ext>
            </a:extLst>
          </p:cNvPr>
          <p:cNvSpPr/>
          <p:nvPr/>
        </p:nvSpPr>
        <p:spPr bwMode="white">
          <a:xfrm>
            <a:off x="1377394" y="3645024"/>
            <a:ext cx="5006638" cy="504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3A29BAF-7699-607A-4F19-9F75E7BC3754}"/>
              </a:ext>
            </a:extLst>
          </p:cNvPr>
          <p:cNvSpPr/>
          <p:nvPr/>
        </p:nvSpPr>
        <p:spPr bwMode="white">
          <a:xfrm>
            <a:off x="1377394" y="4287308"/>
            <a:ext cx="4151335" cy="314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11A6B8-67D5-BEA2-395E-137AF616326F}"/>
              </a:ext>
            </a:extLst>
          </p:cNvPr>
          <p:cNvSpPr/>
          <p:nvPr/>
        </p:nvSpPr>
        <p:spPr bwMode="white">
          <a:xfrm>
            <a:off x="1377394" y="4916284"/>
            <a:ext cx="4227506" cy="324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428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66A336-BC83-D88F-2691-BE7BEC04F2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524464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04112" y="5517232"/>
            <a:ext cx="3888432" cy="1217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2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3F1496-FA57-3AD8-14C7-0E8050270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268760"/>
            <a:ext cx="11340000" cy="5166183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A01C95-0BA0-BAE3-A9F4-F210722E6EF9}"/>
              </a:ext>
            </a:extLst>
          </p:cNvPr>
          <p:cNvSpPr/>
          <p:nvPr/>
        </p:nvSpPr>
        <p:spPr bwMode="white">
          <a:xfrm>
            <a:off x="3711091" y="4585792"/>
            <a:ext cx="752191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D35056-62F3-5404-2533-EB0875F6C23D}"/>
              </a:ext>
            </a:extLst>
          </p:cNvPr>
          <p:cNvSpPr/>
          <p:nvPr/>
        </p:nvSpPr>
        <p:spPr bwMode="white">
          <a:xfrm>
            <a:off x="6605600" y="4585792"/>
            <a:ext cx="771234" cy="276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4EA2E4-37B5-A96D-D0E9-8FDA69DC5B21}"/>
              </a:ext>
            </a:extLst>
          </p:cNvPr>
          <p:cNvSpPr/>
          <p:nvPr/>
        </p:nvSpPr>
        <p:spPr bwMode="white">
          <a:xfrm>
            <a:off x="9204968" y="4337856"/>
            <a:ext cx="1296144" cy="724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1064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277898-F5F6-2A0C-0455-86789A6503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17881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D22377-A74D-B335-10E2-D84EB739E00A}"/>
              </a:ext>
            </a:extLst>
          </p:cNvPr>
          <p:cNvSpPr/>
          <p:nvPr/>
        </p:nvSpPr>
        <p:spPr bwMode="white">
          <a:xfrm>
            <a:off x="10654795" y="1503325"/>
            <a:ext cx="295163" cy="305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56C2A4C-CD29-11C0-F90F-377435577E6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104" y="3128903"/>
            <a:ext cx="11340000" cy="312201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05298B-B14F-ED5B-7CE5-B9B3F1EAA945}"/>
              </a:ext>
            </a:extLst>
          </p:cNvPr>
          <p:cNvSpPr/>
          <p:nvPr/>
        </p:nvSpPr>
        <p:spPr bwMode="white">
          <a:xfrm>
            <a:off x="10676542" y="3396231"/>
            <a:ext cx="304685" cy="295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788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CF3C5-B896-6DA0-5825-7F52631B29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980728"/>
            <a:ext cx="11340000" cy="3642345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9E300-484A-6736-7AD5-659C8C7076FF}"/>
              </a:ext>
            </a:extLst>
          </p:cNvPr>
          <p:cNvSpPr/>
          <p:nvPr/>
        </p:nvSpPr>
        <p:spPr bwMode="white">
          <a:xfrm>
            <a:off x="2038912" y="1673560"/>
            <a:ext cx="7560840" cy="813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159234-F35C-B7BC-48CB-457BEE738D6F}"/>
              </a:ext>
            </a:extLst>
          </p:cNvPr>
          <p:cNvSpPr/>
          <p:nvPr/>
        </p:nvSpPr>
        <p:spPr bwMode="white">
          <a:xfrm>
            <a:off x="2097474" y="2849575"/>
            <a:ext cx="6798287" cy="333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CBD4FC0-0B71-DD76-239F-86109057BDEB}"/>
              </a:ext>
            </a:extLst>
          </p:cNvPr>
          <p:cNvSpPr/>
          <p:nvPr/>
        </p:nvSpPr>
        <p:spPr bwMode="white">
          <a:xfrm>
            <a:off x="2097474" y="3507484"/>
            <a:ext cx="7502278" cy="398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A3F1496-FA57-3AD8-14C7-0E8050270AF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" t="36240"/>
          <a:stretch/>
        </p:blipFill>
        <p:spPr>
          <a:xfrm>
            <a:off x="2351584" y="4188930"/>
            <a:ext cx="8424936" cy="24547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6303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965AD7-8C8D-33ED-982D-66A8D8CF56E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66"/>
          <a:stretch/>
        </p:blipFill>
        <p:spPr>
          <a:xfrm>
            <a:off x="1703512" y="1340768"/>
            <a:ext cx="8712968" cy="418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7405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DE837B4-B40B-F04E-38D0-E465AC3122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495" y="945376"/>
            <a:ext cx="11268201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D5CAFD0-3AA2-3855-5283-41242A4616B0}"/>
              </a:ext>
            </a:extLst>
          </p:cNvPr>
          <p:cNvSpPr/>
          <p:nvPr/>
        </p:nvSpPr>
        <p:spPr bwMode="white">
          <a:xfrm>
            <a:off x="7752185" y="1772816"/>
            <a:ext cx="3888432" cy="895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023D01-BA1D-885B-2BD2-58B2C70FDD8C}"/>
              </a:ext>
            </a:extLst>
          </p:cNvPr>
          <p:cNvSpPr/>
          <p:nvPr/>
        </p:nvSpPr>
        <p:spPr bwMode="white">
          <a:xfrm>
            <a:off x="1726390" y="3065427"/>
            <a:ext cx="1390785" cy="340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A1D159B-A347-9689-1C40-5C5CB839E584}"/>
              </a:ext>
            </a:extLst>
          </p:cNvPr>
          <p:cNvSpPr/>
          <p:nvPr/>
        </p:nvSpPr>
        <p:spPr bwMode="white">
          <a:xfrm>
            <a:off x="5087888" y="2924944"/>
            <a:ext cx="5688632" cy="500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9C6B096-BFD0-605A-11B2-2DAC35376B37}"/>
              </a:ext>
            </a:extLst>
          </p:cNvPr>
          <p:cNvSpPr/>
          <p:nvPr/>
        </p:nvSpPr>
        <p:spPr bwMode="white">
          <a:xfrm>
            <a:off x="9336360" y="4293097"/>
            <a:ext cx="1872208" cy="93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B55C91-2A78-102E-F2C6-483E62436DD9}"/>
              </a:ext>
            </a:extLst>
          </p:cNvPr>
          <p:cNvSpPr/>
          <p:nvPr/>
        </p:nvSpPr>
        <p:spPr bwMode="white">
          <a:xfrm>
            <a:off x="1631504" y="5445225"/>
            <a:ext cx="2441245" cy="497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787E12-7899-BCC1-2430-A91FCEAE123B}"/>
              </a:ext>
            </a:extLst>
          </p:cNvPr>
          <p:cNvSpPr/>
          <p:nvPr/>
        </p:nvSpPr>
        <p:spPr bwMode="white">
          <a:xfrm>
            <a:off x="6456040" y="5445226"/>
            <a:ext cx="4104455" cy="525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759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11223BC-C96F-B4A0-EB35-77B2F069A2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62" b="40335"/>
          <a:stretch/>
        </p:blipFill>
        <p:spPr>
          <a:xfrm>
            <a:off x="1246824" y="1295868"/>
            <a:ext cx="10321784" cy="479526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199456" y="3212976"/>
            <a:ext cx="5184576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911424" y="4221089"/>
            <a:ext cx="54006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007116" y="5301210"/>
            <a:ext cx="5400600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968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011223BC-C96F-B4A0-EB35-77B2F069A2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665" r="9142"/>
          <a:stretch/>
        </p:blipFill>
        <p:spPr>
          <a:xfrm>
            <a:off x="1631504" y="1844824"/>
            <a:ext cx="10969856" cy="354691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415480" y="2852936"/>
            <a:ext cx="540060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487488" y="3501008"/>
            <a:ext cx="6552728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271464" y="4149080"/>
            <a:ext cx="6408712" cy="513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894E2F-9897-6636-AB34-0E904BACE991}"/>
              </a:ext>
            </a:extLst>
          </p:cNvPr>
          <p:cNvSpPr/>
          <p:nvPr/>
        </p:nvSpPr>
        <p:spPr bwMode="white">
          <a:xfrm>
            <a:off x="1630152" y="4797152"/>
            <a:ext cx="7706208" cy="515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081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8A9A50-53B9-61CD-5D41-12BDD08076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631209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873B464-092B-75E9-2BAB-EB9C88E708C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26" b="38149"/>
          <a:stretch/>
        </p:blipFill>
        <p:spPr>
          <a:xfrm>
            <a:off x="1199456" y="2827961"/>
            <a:ext cx="10441160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8884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73B464-092B-75E9-2BAB-EB9C88E708C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37"/>
          <a:stretch/>
        </p:blipFill>
        <p:spPr>
          <a:xfrm>
            <a:off x="1127448" y="1340768"/>
            <a:ext cx="11340000" cy="21866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FE0E6C5-3B2D-2C89-5D74-CFCE53E74B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27425"/>
            <a:ext cx="11340000" cy="2849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38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9BFCC7-3A3D-48CC-C035-E549A7F4F1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060848"/>
            <a:ext cx="11340000" cy="30352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428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3998E32-DEC0-89F0-AFB8-C3B32FBAE3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80" y="1196752"/>
            <a:ext cx="11340000" cy="357214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4F4400-01C4-0B13-94E3-C624BDC93BCD}"/>
              </a:ext>
            </a:extLst>
          </p:cNvPr>
          <p:cNvSpPr/>
          <p:nvPr/>
        </p:nvSpPr>
        <p:spPr bwMode="white">
          <a:xfrm>
            <a:off x="1199456" y="1988840"/>
            <a:ext cx="7416824" cy="712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FEEAF6-A008-547D-8556-1E39D41F1167}"/>
              </a:ext>
            </a:extLst>
          </p:cNvPr>
          <p:cNvSpPr/>
          <p:nvPr/>
        </p:nvSpPr>
        <p:spPr bwMode="white">
          <a:xfrm>
            <a:off x="1377394" y="3044739"/>
            <a:ext cx="6522166" cy="342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9762B5-F1A7-755F-894A-D430E169F309}"/>
              </a:ext>
            </a:extLst>
          </p:cNvPr>
          <p:cNvSpPr/>
          <p:nvPr/>
        </p:nvSpPr>
        <p:spPr bwMode="white">
          <a:xfrm>
            <a:off x="1377394" y="3702013"/>
            <a:ext cx="5160604" cy="333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423E7C-9844-0CA6-96CB-9B3FA24FB01F}"/>
              </a:ext>
            </a:extLst>
          </p:cNvPr>
          <p:cNvSpPr/>
          <p:nvPr/>
        </p:nvSpPr>
        <p:spPr bwMode="white">
          <a:xfrm>
            <a:off x="1377394" y="4340236"/>
            <a:ext cx="7526918" cy="528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6255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955A75-0074-F60B-3115-3981C9896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844824"/>
            <a:ext cx="11340000" cy="326241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7D00F4-C1B5-5923-513C-937363ECE6FE}"/>
              </a:ext>
            </a:extLst>
          </p:cNvPr>
          <p:cNvSpPr/>
          <p:nvPr/>
        </p:nvSpPr>
        <p:spPr bwMode="white">
          <a:xfrm>
            <a:off x="1017354" y="2560265"/>
            <a:ext cx="8582398" cy="467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C52789-0FC2-40DA-9ABA-2C535BB3ABEE}"/>
              </a:ext>
            </a:extLst>
          </p:cNvPr>
          <p:cNvSpPr/>
          <p:nvPr/>
        </p:nvSpPr>
        <p:spPr bwMode="white">
          <a:xfrm>
            <a:off x="1017354" y="3352022"/>
            <a:ext cx="6150831" cy="324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C2487B-4B01-490F-0D63-28B97FC484F8}"/>
              </a:ext>
            </a:extLst>
          </p:cNvPr>
          <p:cNvSpPr/>
          <p:nvPr/>
        </p:nvSpPr>
        <p:spPr bwMode="white">
          <a:xfrm>
            <a:off x="886784" y="3972072"/>
            <a:ext cx="10441160" cy="113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8023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9518D6-B6E3-CACD-49C0-F331C5A546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188724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81B2EC-90CD-B221-DA85-917399C65DC9}"/>
              </a:ext>
            </a:extLst>
          </p:cNvPr>
          <p:cNvSpPr/>
          <p:nvPr/>
        </p:nvSpPr>
        <p:spPr bwMode="white">
          <a:xfrm>
            <a:off x="10654795" y="1425509"/>
            <a:ext cx="342770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C10BC5E-66DD-821F-AB6C-06B3752C1FD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083998"/>
            <a:ext cx="11340000" cy="364647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8D8098-1B85-F0E8-4794-0107DF1AC316}"/>
              </a:ext>
            </a:extLst>
          </p:cNvPr>
          <p:cNvSpPr/>
          <p:nvPr/>
        </p:nvSpPr>
        <p:spPr bwMode="white">
          <a:xfrm>
            <a:off x="10673838" y="4725866"/>
            <a:ext cx="295163" cy="305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200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A82421-2299-9420-66E7-D7CAC6A858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704" y="1249986"/>
            <a:ext cx="11340000" cy="520335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10C871-C786-AD01-BEB9-FBB913A67B80}"/>
              </a:ext>
            </a:extLst>
          </p:cNvPr>
          <p:cNvSpPr/>
          <p:nvPr/>
        </p:nvSpPr>
        <p:spPr bwMode="white">
          <a:xfrm>
            <a:off x="1054618" y="2679477"/>
            <a:ext cx="7778992" cy="343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43D83-1466-B641-7681-12A93A650EAE}"/>
              </a:ext>
            </a:extLst>
          </p:cNvPr>
          <p:cNvSpPr/>
          <p:nvPr/>
        </p:nvSpPr>
        <p:spPr bwMode="white">
          <a:xfrm>
            <a:off x="1054618" y="3356103"/>
            <a:ext cx="5990110" cy="724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BECCE5-2820-1F6A-67A5-96ACCA8F7DB8}"/>
              </a:ext>
            </a:extLst>
          </p:cNvPr>
          <p:cNvSpPr/>
          <p:nvPr/>
        </p:nvSpPr>
        <p:spPr bwMode="white">
          <a:xfrm>
            <a:off x="924048" y="4394870"/>
            <a:ext cx="2592288" cy="762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4156938-FB71-0D13-B349-275FD6E2FA09}"/>
              </a:ext>
            </a:extLst>
          </p:cNvPr>
          <p:cNvSpPr/>
          <p:nvPr/>
        </p:nvSpPr>
        <p:spPr bwMode="white">
          <a:xfrm>
            <a:off x="1054618" y="5405042"/>
            <a:ext cx="4909990" cy="362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04D9265-3412-9F57-E055-B92FF49E725C}"/>
              </a:ext>
            </a:extLst>
          </p:cNvPr>
          <p:cNvSpPr/>
          <p:nvPr/>
        </p:nvSpPr>
        <p:spPr bwMode="white">
          <a:xfrm>
            <a:off x="6043836" y="5255186"/>
            <a:ext cx="2104231" cy="511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86A4C2-9C1D-8A9E-9FAF-81A3E80A2B3F}"/>
              </a:ext>
            </a:extLst>
          </p:cNvPr>
          <p:cNvSpPr/>
          <p:nvPr/>
        </p:nvSpPr>
        <p:spPr bwMode="white">
          <a:xfrm>
            <a:off x="1054618" y="6053078"/>
            <a:ext cx="9721360" cy="333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8228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166C1-FF6C-E341-3921-36CFCB21F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268760"/>
            <a:ext cx="11340000" cy="25727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312BF3-26F8-18FD-FD48-5FF0BEA0A33E}"/>
              </a:ext>
            </a:extLst>
          </p:cNvPr>
          <p:cNvSpPr/>
          <p:nvPr/>
        </p:nvSpPr>
        <p:spPr bwMode="white">
          <a:xfrm>
            <a:off x="10673838" y="1649910"/>
            <a:ext cx="304685" cy="295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3D5862F-3F07-495F-A1D2-4B2D29D9ED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841527"/>
            <a:ext cx="11340000" cy="235802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50586FC-687F-0848-0EEC-0812050E49EE}"/>
              </a:ext>
            </a:extLst>
          </p:cNvPr>
          <p:cNvSpPr/>
          <p:nvPr/>
        </p:nvSpPr>
        <p:spPr bwMode="white">
          <a:xfrm>
            <a:off x="10654795" y="4242486"/>
            <a:ext cx="333249" cy="29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0387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D0E4552-FC2D-6A5B-86AD-91AE2750D9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22010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5AD608-12ED-EBDC-F1F5-66564CA418AF}"/>
              </a:ext>
            </a:extLst>
          </p:cNvPr>
          <p:cNvSpPr/>
          <p:nvPr/>
        </p:nvSpPr>
        <p:spPr bwMode="white">
          <a:xfrm>
            <a:off x="10683359" y="1750496"/>
            <a:ext cx="295163" cy="295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E5C8A2D-6644-5445-2EF5-2A47A97407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41867"/>
            <a:ext cx="11340000" cy="246539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F8F6ADE-4507-177F-8647-D6ED757792D6}"/>
              </a:ext>
            </a:extLst>
          </p:cNvPr>
          <p:cNvSpPr/>
          <p:nvPr/>
        </p:nvSpPr>
        <p:spPr bwMode="white">
          <a:xfrm>
            <a:off x="10654795" y="4822344"/>
            <a:ext cx="333249" cy="296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0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22CAB9-62B2-82D4-A5E2-8F3F7E1EC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77324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4A484-A7D2-8BB0-C235-231F1F5BE10D}"/>
              </a:ext>
            </a:extLst>
          </p:cNvPr>
          <p:cNvSpPr/>
          <p:nvPr/>
        </p:nvSpPr>
        <p:spPr bwMode="white">
          <a:xfrm>
            <a:off x="10692881" y="4082258"/>
            <a:ext cx="276120" cy="2953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7731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D06C8-75B1-5D88-26BF-A212EAF7C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916832"/>
            <a:ext cx="11340000" cy="3278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29FA00-6067-26A1-6162-356BB7403CD4}"/>
              </a:ext>
            </a:extLst>
          </p:cNvPr>
          <p:cNvSpPr/>
          <p:nvPr/>
        </p:nvSpPr>
        <p:spPr bwMode="white">
          <a:xfrm>
            <a:off x="10726803" y="3108306"/>
            <a:ext cx="295163" cy="305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795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42BFB9-D13F-4D7F-A9FF-5CB0D2B5E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412776"/>
            <a:ext cx="11340000" cy="424114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0A8388-735D-E56C-BD47-0FCD11D2D6A9}"/>
              </a:ext>
            </a:extLst>
          </p:cNvPr>
          <p:cNvSpPr/>
          <p:nvPr/>
        </p:nvSpPr>
        <p:spPr bwMode="white">
          <a:xfrm>
            <a:off x="9649783" y="2594577"/>
            <a:ext cx="171385" cy="285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5EB981-771D-36D3-1C73-B33C8FEE861E}"/>
              </a:ext>
            </a:extLst>
          </p:cNvPr>
          <p:cNvSpPr/>
          <p:nvPr/>
        </p:nvSpPr>
        <p:spPr bwMode="white">
          <a:xfrm>
            <a:off x="6593410" y="3747787"/>
            <a:ext cx="590327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A6825FC-CCDC-9FBD-8D2A-EA138D4F9FF9}"/>
              </a:ext>
            </a:extLst>
          </p:cNvPr>
          <p:cNvSpPr/>
          <p:nvPr/>
        </p:nvSpPr>
        <p:spPr bwMode="white">
          <a:xfrm>
            <a:off x="3080010" y="4553881"/>
            <a:ext cx="987710" cy="936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7645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2BE044-3CD4-1D57-ECCF-B1F0D84039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1052736"/>
            <a:ext cx="11340000" cy="237454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3CE161-12BB-F80A-A02A-4469064A63CE}"/>
              </a:ext>
            </a:extLst>
          </p:cNvPr>
          <p:cNvSpPr/>
          <p:nvPr/>
        </p:nvSpPr>
        <p:spPr bwMode="white">
          <a:xfrm>
            <a:off x="9720875" y="1169505"/>
            <a:ext cx="996261" cy="864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E199C6-3040-DE2E-4DF8-8DC026380AFE}"/>
              </a:ext>
            </a:extLst>
          </p:cNvPr>
          <p:cNvSpPr/>
          <p:nvPr/>
        </p:nvSpPr>
        <p:spPr bwMode="white">
          <a:xfrm>
            <a:off x="6826366" y="2626229"/>
            <a:ext cx="257078" cy="295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F89DCE6-AEC6-D0E9-B3AF-E42FE1528DA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64" y="3427280"/>
            <a:ext cx="11340000" cy="3324362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41F8821-5CCD-4A08-5F0C-68B9306C2354}"/>
              </a:ext>
            </a:extLst>
          </p:cNvPr>
          <p:cNvSpPr/>
          <p:nvPr/>
        </p:nvSpPr>
        <p:spPr bwMode="white">
          <a:xfrm>
            <a:off x="7216744" y="6113441"/>
            <a:ext cx="885491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2799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5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2025-06-23T09:26:18Z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