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24" r:id="rId2"/>
    <p:sldId id="362" r:id="rId3"/>
    <p:sldId id="360" r:id="rId4"/>
    <p:sldId id="358" r:id="rId5"/>
    <p:sldId id="356" r:id="rId6"/>
    <p:sldId id="354" r:id="rId7"/>
    <p:sldId id="352" r:id="rId8"/>
    <p:sldId id="351" r:id="rId9"/>
    <p:sldId id="350" r:id="rId10"/>
    <p:sldId id="348" r:id="rId11"/>
    <p:sldId id="347" r:id="rId12"/>
    <p:sldId id="345" r:id="rId13"/>
    <p:sldId id="343" r:id="rId14"/>
    <p:sldId id="342" r:id="rId15"/>
    <p:sldId id="363" r:id="rId16"/>
    <p:sldId id="340" r:id="rId17"/>
    <p:sldId id="364" r:id="rId18"/>
    <p:sldId id="338" r:id="rId19"/>
    <p:sldId id="337" r:id="rId20"/>
    <p:sldId id="336" r:id="rId21"/>
    <p:sldId id="365" r:id="rId22"/>
    <p:sldId id="334" r:id="rId23"/>
    <p:sldId id="333" r:id="rId24"/>
    <p:sldId id="366" r:id="rId25"/>
    <p:sldId id="332" r:id="rId26"/>
    <p:sldId id="367" r:id="rId27"/>
    <p:sldId id="368" r:id="rId28"/>
    <p:sldId id="329" r:id="rId29"/>
    <p:sldId id="369" r:id="rId30"/>
    <p:sldId id="328" r:id="rId31"/>
    <p:sldId id="370" r:id="rId32"/>
  </p:sldIdLst>
  <p:sldSz cx="12192000" cy="6858000"/>
  <p:notesSz cx="6858000" cy="9144000"/>
  <p:custDataLst>
    <p:tags r:id="rId3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8" d="100"/>
          <a:sy n="78" d="100"/>
        </p:scale>
        <p:origin x="1138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gs" Target="tags/tag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2025/6/23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67151-A4BC-38A2-F625-58B93B4CBC6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63"/>
          <a:stretch/>
        </p:blipFill>
        <p:spPr>
          <a:xfrm>
            <a:off x="2759948" y="2901068"/>
            <a:ext cx="6672104" cy="1055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FE780E-89B7-1C65-27FF-2EFF1143FC8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96752"/>
            <a:ext cx="11340000" cy="154578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6BE793-1467-28FF-14F3-DF2E9EEBBEC1}"/>
              </a:ext>
            </a:extLst>
          </p:cNvPr>
          <p:cNvSpPr/>
          <p:nvPr/>
        </p:nvSpPr>
        <p:spPr bwMode="white">
          <a:xfrm>
            <a:off x="4327220" y="2179567"/>
            <a:ext cx="609370" cy="343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78B986-D829-89C5-FC9C-7D3C56652E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78" t="14539" r="48148"/>
          <a:stretch/>
        </p:blipFill>
        <p:spPr>
          <a:xfrm>
            <a:off x="4007768" y="2564904"/>
            <a:ext cx="3240360" cy="36490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6870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E97D6-F535-23D4-7B9C-8ED844D4C0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1340000" cy="1469765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778B986-D829-89C5-FC9C-7D3C56652E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429" r="14011"/>
          <a:stretch/>
        </p:blipFill>
        <p:spPr>
          <a:xfrm>
            <a:off x="4007768" y="3212976"/>
            <a:ext cx="3456384" cy="3659932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9A83F29-2C88-1D74-E682-AFF1B819499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4816" y="2522501"/>
            <a:ext cx="11340000" cy="751776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E8C0DE-CBF0-384B-6974-F861B87F3C6E}"/>
              </a:ext>
            </a:extLst>
          </p:cNvPr>
          <p:cNvSpPr/>
          <p:nvPr/>
        </p:nvSpPr>
        <p:spPr bwMode="white">
          <a:xfrm>
            <a:off x="5326151" y="2734540"/>
            <a:ext cx="1332997" cy="3566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298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4E6D31-E29A-1108-3956-714D9D3112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4744"/>
            <a:ext cx="11340000" cy="216241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107D51-740C-650D-1FC8-E1E176EB52E6}"/>
              </a:ext>
            </a:extLst>
          </p:cNvPr>
          <p:cNvSpPr/>
          <p:nvPr/>
        </p:nvSpPr>
        <p:spPr bwMode="white">
          <a:xfrm>
            <a:off x="3422686" y="2725120"/>
            <a:ext cx="609370" cy="333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547B16-BD82-233A-0403-EC7784A318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803"/>
          <a:stretch/>
        </p:blipFill>
        <p:spPr>
          <a:xfrm>
            <a:off x="4943872" y="3085306"/>
            <a:ext cx="2063592" cy="32858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3810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F89C9E-CCA5-4281-0591-9B5A707F658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98493"/>
            <a:ext cx="11340000" cy="1482435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4C9EE7-E92A-F281-6141-E249F9F5E94C}"/>
              </a:ext>
            </a:extLst>
          </p:cNvPr>
          <p:cNvSpPr/>
          <p:nvPr/>
        </p:nvSpPr>
        <p:spPr bwMode="white">
          <a:xfrm>
            <a:off x="1670747" y="2254903"/>
            <a:ext cx="799798" cy="334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2547B16-BD82-233A-0403-EC7784A3185E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63" t="1363" r="36718"/>
          <a:stretch/>
        </p:blipFill>
        <p:spPr>
          <a:xfrm>
            <a:off x="4007768" y="2708920"/>
            <a:ext cx="3744416" cy="32410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0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FEE1C7-2EE6-9F35-08E3-C2A298561D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412776"/>
            <a:ext cx="11340000" cy="4350167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1F833C-5733-1E76-F1E1-B3B54D0629E4}"/>
              </a:ext>
            </a:extLst>
          </p:cNvPr>
          <p:cNvSpPr/>
          <p:nvPr/>
        </p:nvSpPr>
        <p:spPr bwMode="white">
          <a:xfrm>
            <a:off x="3264986" y="2319060"/>
            <a:ext cx="1704332" cy="372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04321D3-3453-89E5-980E-B01C13FA3A4E}"/>
              </a:ext>
            </a:extLst>
          </p:cNvPr>
          <p:cNvSpPr/>
          <p:nvPr/>
        </p:nvSpPr>
        <p:spPr bwMode="white">
          <a:xfrm>
            <a:off x="4531332" y="3616218"/>
            <a:ext cx="1251995" cy="50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E87DA11-2B9F-D6DD-72AA-7087D0031D14}"/>
              </a:ext>
            </a:extLst>
          </p:cNvPr>
          <p:cNvSpPr/>
          <p:nvPr/>
        </p:nvSpPr>
        <p:spPr bwMode="white">
          <a:xfrm>
            <a:off x="1390840" y="5057936"/>
            <a:ext cx="2160239" cy="557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0174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C325A403-E283-8F0A-9FFC-09F9C3D6C3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124744"/>
            <a:ext cx="11340000" cy="5410256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5B8D2DE-E196-5ABE-63A8-DD82B02C7CB7}"/>
              </a:ext>
            </a:extLst>
          </p:cNvPr>
          <p:cNvSpPr/>
          <p:nvPr/>
        </p:nvSpPr>
        <p:spPr bwMode="white">
          <a:xfrm>
            <a:off x="1055440" y="3356991"/>
            <a:ext cx="4824535" cy="434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85FDD-AF25-F056-B45A-E48A28927D64}"/>
              </a:ext>
            </a:extLst>
          </p:cNvPr>
          <p:cNvSpPr/>
          <p:nvPr/>
        </p:nvSpPr>
        <p:spPr bwMode="white">
          <a:xfrm>
            <a:off x="1255146" y="4115625"/>
            <a:ext cx="3751435" cy="3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F72995E-CD44-E6BA-E54F-CF130D3AB50E}"/>
              </a:ext>
            </a:extLst>
          </p:cNvPr>
          <p:cNvSpPr/>
          <p:nvPr/>
        </p:nvSpPr>
        <p:spPr bwMode="white">
          <a:xfrm>
            <a:off x="1312275" y="4782382"/>
            <a:ext cx="2408916" cy="3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9B8945-3B9C-EC09-FCBA-8C6E51BF2D6C}"/>
              </a:ext>
            </a:extLst>
          </p:cNvPr>
          <p:cNvSpPr/>
          <p:nvPr/>
        </p:nvSpPr>
        <p:spPr bwMode="white">
          <a:xfrm>
            <a:off x="1255147" y="5373217"/>
            <a:ext cx="6929086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905113-FCD0-D97A-77B1-675E112FA5D8}"/>
              </a:ext>
            </a:extLst>
          </p:cNvPr>
          <p:cNvSpPr/>
          <p:nvPr/>
        </p:nvSpPr>
        <p:spPr bwMode="white">
          <a:xfrm>
            <a:off x="1312275" y="6106371"/>
            <a:ext cx="4132292" cy="333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44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F0C5CF-17E2-65E9-235F-82ED8836AD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5722793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4E70EF-FB46-A880-747B-62668486AC77}"/>
              </a:ext>
            </a:extLst>
          </p:cNvPr>
          <p:cNvSpPr/>
          <p:nvPr/>
        </p:nvSpPr>
        <p:spPr bwMode="white">
          <a:xfrm>
            <a:off x="1323813" y="3090469"/>
            <a:ext cx="9073905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40DE01-1CE9-B236-A64F-BBBC5D849E1A}"/>
              </a:ext>
            </a:extLst>
          </p:cNvPr>
          <p:cNvSpPr/>
          <p:nvPr/>
        </p:nvSpPr>
        <p:spPr bwMode="white">
          <a:xfrm>
            <a:off x="1380941" y="3747495"/>
            <a:ext cx="7607607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4B271F-091A-E7BF-A2C1-D74A83397287}"/>
              </a:ext>
            </a:extLst>
          </p:cNvPr>
          <p:cNvSpPr/>
          <p:nvPr/>
        </p:nvSpPr>
        <p:spPr bwMode="white">
          <a:xfrm>
            <a:off x="1333334" y="4414043"/>
            <a:ext cx="2494609" cy="32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86FFD7D-82A0-7F84-E6B9-238C286ECB30}"/>
              </a:ext>
            </a:extLst>
          </p:cNvPr>
          <p:cNvSpPr/>
          <p:nvPr/>
        </p:nvSpPr>
        <p:spPr bwMode="white">
          <a:xfrm>
            <a:off x="1380941" y="5090114"/>
            <a:ext cx="1942367" cy="27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4BCDC6A-8B77-BB99-F4FD-551C52324A1E}"/>
              </a:ext>
            </a:extLst>
          </p:cNvPr>
          <p:cNvSpPr/>
          <p:nvPr/>
        </p:nvSpPr>
        <p:spPr bwMode="white">
          <a:xfrm>
            <a:off x="1127449" y="5589240"/>
            <a:ext cx="2520280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8BD00D-4372-7121-3E14-8FBDA59C5F69}"/>
              </a:ext>
            </a:extLst>
          </p:cNvPr>
          <p:cNvSpPr/>
          <p:nvPr/>
        </p:nvSpPr>
        <p:spPr bwMode="white">
          <a:xfrm>
            <a:off x="3713686" y="5718573"/>
            <a:ext cx="2942115" cy="342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8BD00D-4372-7121-3E14-8FBDA59C5F69}"/>
              </a:ext>
            </a:extLst>
          </p:cNvPr>
          <p:cNvSpPr/>
          <p:nvPr/>
        </p:nvSpPr>
        <p:spPr bwMode="white">
          <a:xfrm>
            <a:off x="1323813" y="6366077"/>
            <a:ext cx="3116003" cy="40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784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31797A9-FAE0-69B8-AF08-A80041354A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109" y="1052736"/>
            <a:ext cx="10903515" cy="586800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EBEA7A4D-3543-61EA-6121-78E1B65C38CD}"/>
              </a:ext>
            </a:extLst>
          </p:cNvPr>
          <p:cNvSpPr/>
          <p:nvPr/>
        </p:nvSpPr>
        <p:spPr bwMode="white">
          <a:xfrm>
            <a:off x="1413334" y="2473889"/>
            <a:ext cx="4610658" cy="115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D90C94-6125-E30E-13CF-C594517F0F7D}"/>
              </a:ext>
            </a:extLst>
          </p:cNvPr>
          <p:cNvSpPr/>
          <p:nvPr/>
        </p:nvSpPr>
        <p:spPr bwMode="white">
          <a:xfrm>
            <a:off x="1459108" y="3876711"/>
            <a:ext cx="2334505" cy="320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3C0E91-9681-BDDB-22EF-9C084BBF83A3}"/>
              </a:ext>
            </a:extLst>
          </p:cNvPr>
          <p:cNvSpPr/>
          <p:nvPr/>
        </p:nvSpPr>
        <p:spPr bwMode="white">
          <a:xfrm>
            <a:off x="1459108" y="4536861"/>
            <a:ext cx="2792252" cy="302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1376679-AFEE-E033-DF6F-35FD54D5481B}"/>
              </a:ext>
            </a:extLst>
          </p:cNvPr>
          <p:cNvSpPr/>
          <p:nvPr/>
        </p:nvSpPr>
        <p:spPr bwMode="white">
          <a:xfrm>
            <a:off x="1459108" y="5151167"/>
            <a:ext cx="3916812" cy="476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E9C43E5-4001-7DE6-AECE-04B37308FDFC}"/>
              </a:ext>
            </a:extLst>
          </p:cNvPr>
          <p:cNvSpPr/>
          <p:nvPr/>
        </p:nvSpPr>
        <p:spPr bwMode="white">
          <a:xfrm>
            <a:off x="1459108" y="5792979"/>
            <a:ext cx="1766900" cy="339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1C2FD2-4632-F89A-D891-3A24AF1E634F}"/>
              </a:ext>
            </a:extLst>
          </p:cNvPr>
          <p:cNvSpPr/>
          <p:nvPr/>
        </p:nvSpPr>
        <p:spPr bwMode="white">
          <a:xfrm>
            <a:off x="1459108" y="6381328"/>
            <a:ext cx="3916812" cy="459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8724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321BDE-2CC5-E28E-988D-B72D042E9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196461"/>
            <a:ext cx="11340000" cy="2808603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39FE15E-1F77-A3BB-CBBC-7600CBD4FA4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253" b="42789"/>
          <a:stretch/>
        </p:blipFill>
        <p:spPr>
          <a:xfrm>
            <a:off x="4439816" y="3284984"/>
            <a:ext cx="3952395" cy="3357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3041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9FE15E-1F77-A3BB-CBBC-7600CBD4FA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2141" y="1052736"/>
            <a:ext cx="11056547" cy="5868000"/>
          </a:xfrm>
          <a:prstGeom prst="rect">
            <a:avLst/>
          </a:prstGeom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F7D33-0920-5A84-2FB5-E90E9BC011C4}"/>
              </a:ext>
            </a:extLst>
          </p:cNvPr>
          <p:cNvSpPr/>
          <p:nvPr/>
        </p:nvSpPr>
        <p:spPr bwMode="white">
          <a:xfrm>
            <a:off x="1195007" y="1851229"/>
            <a:ext cx="2497238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7977E5-4CA1-B91E-ABF8-EFCE01DF978E}"/>
              </a:ext>
            </a:extLst>
          </p:cNvPr>
          <p:cNvSpPr/>
          <p:nvPr/>
        </p:nvSpPr>
        <p:spPr bwMode="white">
          <a:xfrm>
            <a:off x="1195007" y="2501166"/>
            <a:ext cx="2404404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6322BA-2FC6-91F6-9819-BECD14B64A3A}"/>
              </a:ext>
            </a:extLst>
          </p:cNvPr>
          <p:cNvSpPr/>
          <p:nvPr/>
        </p:nvSpPr>
        <p:spPr bwMode="white">
          <a:xfrm>
            <a:off x="1195007" y="3151103"/>
            <a:ext cx="6619075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C0F558-A7BA-14C7-6C6F-8CAA1B663BE3}"/>
              </a:ext>
            </a:extLst>
          </p:cNvPr>
          <p:cNvSpPr/>
          <p:nvPr/>
        </p:nvSpPr>
        <p:spPr bwMode="white">
          <a:xfrm>
            <a:off x="1195007" y="3801039"/>
            <a:ext cx="2441538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50D36A-FD3D-C45A-4E11-CDFFE67FB0AA}"/>
              </a:ext>
            </a:extLst>
          </p:cNvPr>
          <p:cNvSpPr/>
          <p:nvPr/>
        </p:nvSpPr>
        <p:spPr bwMode="white">
          <a:xfrm>
            <a:off x="1195007" y="4450976"/>
            <a:ext cx="2590072" cy="324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761455-76FC-8ACD-8486-E67595A63812}"/>
              </a:ext>
            </a:extLst>
          </p:cNvPr>
          <p:cNvSpPr/>
          <p:nvPr/>
        </p:nvSpPr>
        <p:spPr bwMode="white">
          <a:xfrm>
            <a:off x="1195007" y="5091628"/>
            <a:ext cx="6061166" cy="473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B36009E-D631-9650-7647-26F8A630B9C4}"/>
              </a:ext>
            </a:extLst>
          </p:cNvPr>
          <p:cNvSpPr/>
          <p:nvPr/>
        </p:nvSpPr>
        <p:spPr bwMode="white">
          <a:xfrm>
            <a:off x="1195007" y="5732279"/>
            <a:ext cx="4765022" cy="482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2B62EBE-6461-E068-84D9-75D106F7A78A}"/>
              </a:ext>
            </a:extLst>
          </p:cNvPr>
          <p:cNvSpPr/>
          <p:nvPr/>
        </p:nvSpPr>
        <p:spPr bwMode="white">
          <a:xfrm>
            <a:off x="1195007" y="6400786"/>
            <a:ext cx="9589768" cy="334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67656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91B2BE-F45C-CC13-795E-2B53C250C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127968"/>
            <a:ext cx="11340000" cy="326896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183D5-77B0-0A1D-DE95-8EE6A99FDD22}"/>
              </a:ext>
            </a:extLst>
          </p:cNvPr>
          <p:cNvSpPr/>
          <p:nvPr/>
        </p:nvSpPr>
        <p:spPr bwMode="white">
          <a:xfrm>
            <a:off x="10792258" y="2090548"/>
            <a:ext cx="342770" cy="304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714F8DC-1216-A678-40D7-B6B3CFCF00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4396928"/>
            <a:ext cx="11340000" cy="2200424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55FC9C-BBE2-C446-C867-9485CBF1B07F}"/>
              </a:ext>
            </a:extLst>
          </p:cNvPr>
          <p:cNvSpPr/>
          <p:nvPr/>
        </p:nvSpPr>
        <p:spPr bwMode="white">
          <a:xfrm>
            <a:off x="10830344" y="4596966"/>
            <a:ext cx="304685" cy="304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29392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AE299-093C-4CE5-5C63-504A95D4C1D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5712" y="1124744"/>
            <a:ext cx="11340000" cy="2850837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840F157-572E-25D8-EA09-A19EFE64866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72" b="40795"/>
          <a:stretch/>
        </p:blipFill>
        <p:spPr>
          <a:xfrm>
            <a:off x="4151784" y="3356992"/>
            <a:ext cx="4595888" cy="3213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358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840F157-572E-25D8-EA09-A19EFE6486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935" y="1098194"/>
            <a:ext cx="11340000" cy="5427150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2367210E-1AAA-2AFD-D7F5-0B8B4691606A}"/>
              </a:ext>
            </a:extLst>
          </p:cNvPr>
          <p:cNvSpPr/>
          <p:nvPr/>
        </p:nvSpPr>
        <p:spPr bwMode="white">
          <a:xfrm>
            <a:off x="818849" y="2013845"/>
            <a:ext cx="6717311" cy="991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86CC72-D40D-CA37-E31A-A304005DACB7}"/>
              </a:ext>
            </a:extLst>
          </p:cNvPr>
          <p:cNvSpPr/>
          <p:nvPr/>
        </p:nvSpPr>
        <p:spPr bwMode="white">
          <a:xfrm>
            <a:off x="818849" y="3263331"/>
            <a:ext cx="6069239" cy="4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8A4BD0-AA27-C9A0-ED64-864A619F6802}"/>
              </a:ext>
            </a:extLst>
          </p:cNvPr>
          <p:cNvSpPr/>
          <p:nvPr/>
        </p:nvSpPr>
        <p:spPr bwMode="white">
          <a:xfrm>
            <a:off x="818848" y="3969148"/>
            <a:ext cx="2468840" cy="419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FFE75C-F1D7-5234-0430-04E272123F90}"/>
              </a:ext>
            </a:extLst>
          </p:cNvPr>
          <p:cNvSpPr/>
          <p:nvPr/>
        </p:nvSpPr>
        <p:spPr bwMode="white">
          <a:xfrm>
            <a:off x="695401" y="4646350"/>
            <a:ext cx="10062796" cy="1158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B52284-668D-7E36-B92E-0E780C46988E}"/>
              </a:ext>
            </a:extLst>
          </p:cNvPr>
          <p:cNvSpPr/>
          <p:nvPr/>
        </p:nvSpPr>
        <p:spPr bwMode="white">
          <a:xfrm>
            <a:off x="818848" y="6047925"/>
            <a:ext cx="6501288" cy="47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7863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E78FBC-9622-94AA-5073-E9B32E5178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8648" y="1071855"/>
            <a:ext cx="11340000" cy="5786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095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ECE551-3DCF-70ED-1390-ED24BADED9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4360"/>
          <a:stretch/>
        </p:blipFill>
        <p:spPr>
          <a:xfrm>
            <a:off x="983432" y="1196752"/>
            <a:ext cx="10503720" cy="385177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E4ED5B-572B-F537-DA7A-E2A0DAE29B8B}"/>
              </a:ext>
            </a:extLst>
          </p:cNvPr>
          <p:cNvSpPr/>
          <p:nvPr/>
        </p:nvSpPr>
        <p:spPr bwMode="white">
          <a:xfrm>
            <a:off x="3346989" y="3949858"/>
            <a:ext cx="564431" cy="3176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2E78FBC-9622-94AA-5073-E9B32E517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6" t="37004" r="9525"/>
          <a:stretch/>
        </p:blipFill>
        <p:spPr>
          <a:xfrm>
            <a:off x="5015880" y="3501008"/>
            <a:ext cx="6768752" cy="285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601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6DECE551-3DCF-70ED-1390-ED24BADED9D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641"/>
          <a:stretch/>
        </p:blipFill>
        <p:spPr>
          <a:xfrm>
            <a:off x="1199456" y="1052736"/>
            <a:ext cx="10503720" cy="2016224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2E78FBC-9622-94AA-5073-E9B32E517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6" t="37004" r="9525"/>
          <a:stretch/>
        </p:blipFill>
        <p:spPr>
          <a:xfrm>
            <a:off x="2495600" y="3212976"/>
            <a:ext cx="6768752" cy="28552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0090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FF27F-E1B0-C905-1E8F-1AB2B02422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5600" y="764704"/>
            <a:ext cx="11340000" cy="3294301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C106C3A-5FC2-C9EE-CD14-1615F6D1A13F}"/>
              </a:ext>
            </a:extLst>
          </p:cNvPr>
          <p:cNvSpPr/>
          <p:nvPr/>
        </p:nvSpPr>
        <p:spPr bwMode="white">
          <a:xfrm>
            <a:off x="2457514" y="1614538"/>
            <a:ext cx="2029670" cy="334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74A452-4C46-1163-2234-07F503C36CB0}"/>
              </a:ext>
            </a:extLst>
          </p:cNvPr>
          <p:cNvSpPr/>
          <p:nvPr/>
        </p:nvSpPr>
        <p:spPr bwMode="white">
          <a:xfrm>
            <a:off x="4525270" y="1452209"/>
            <a:ext cx="3978339" cy="49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EB71FE3-B175-5DEA-1960-34DC46F7A8B1}"/>
              </a:ext>
            </a:extLst>
          </p:cNvPr>
          <p:cNvSpPr/>
          <p:nvPr/>
        </p:nvSpPr>
        <p:spPr bwMode="white">
          <a:xfrm>
            <a:off x="2457515" y="2263848"/>
            <a:ext cx="1910294" cy="343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AA7D162-4DF6-1BAE-14B7-5CAFDFEA7300}"/>
              </a:ext>
            </a:extLst>
          </p:cNvPr>
          <p:cNvSpPr/>
          <p:nvPr/>
        </p:nvSpPr>
        <p:spPr bwMode="white">
          <a:xfrm>
            <a:off x="4405894" y="2244751"/>
            <a:ext cx="2698218" cy="39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CE7DBD6-21D7-B8AB-CC4C-06B956FA4949}"/>
              </a:ext>
            </a:extLst>
          </p:cNvPr>
          <p:cNvSpPr/>
          <p:nvPr/>
        </p:nvSpPr>
        <p:spPr bwMode="white">
          <a:xfrm>
            <a:off x="2457514" y="2870378"/>
            <a:ext cx="2990414" cy="381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BC5C234-6462-A652-E336-17D297D538DE}"/>
              </a:ext>
            </a:extLst>
          </p:cNvPr>
          <p:cNvSpPr/>
          <p:nvPr/>
        </p:nvSpPr>
        <p:spPr bwMode="white">
          <a:xfrm>
            <a:off x="5506326" y="2907711"/>
            <a:ext cx="2605897" cy="463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62E78FBC-9622-94AA-5073-E9B32E517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6" t="37004" r="9525"/>
          <a:stretch/>
        </p:blipFill>
        <p:spPr>
          <a:xfrm>
            <a:off x="2711624" y="3910768"/>
            <a:ext cx="6768752" cy="2855268"/>
          </a:xfrm>
          <a:prstGeom prst="rect">
            <a:avLst/>
          </a:prstGeom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AA7D162-4DF6-1BAE-14B7-5CAFDFEA7300}"/>
              </a:ext>
            </a:extLst>
          </p:cNvPr>
          <p:cNvSpPr/>
          <p:nvPr/>
        </p:nvSpPr>
        <p:spPr bwMode="white">
          <a:xfrm>
            <a:off x="2457514" y="3557883"/>
            <a:ext cx="5510694" cy="472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AA7D162-4DF6-1BAE-14B7-5CAFDFEA7300}"/>
              </a:ext>
            </a:extLst>
          </p:cNvPr>
          <p:cNvSpPr/>
          <p:nvPr/>
        </p:nvSpPr>
        <p:spPr bwMode="white">
          <a:xfrm>
            <a:off x="8077605" y="3538578"/>
            <a:ext cx="2698218" cy="391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4057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F44EDDCA-4B93-9F1E-D26A-BC2A8FACF6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052736"/>
            <a:ext cx="11340000" cy="4350167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551384" y="2060848"/>
            <a:ext cx="87849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623392" y="2903783"/>
            <a:ext cx="87849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1631504" y="3551854"/>
            <a:ext cx="8784976" cy="885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1343472" y="4591000"/>
            <a:ext cx="8784976" cy="811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2E78FBC-9622-94AA-5073-E9B32E517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6" t="37004" r="9525"/>
          <a:stretch/>
        </p:blipFill>
        <p:spPr>
          <a:xfrm>
            <a:off x="6021829" y="4012542"/>
            <a:ext cx="6192688" cy="2612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5056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394FD1E5-4FDA-0F58-EB28-483633EBED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1474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62E78FBC-9622-94AA-5073-E9B32E5178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276" t="37004" r="9525"/>
          <a:stretch/>
        </p:blipFill>
        <p:spPr>
          <a:xfrm>
            <a:off x="5735960" y="3140968"/>
            <a:ext cx="6192688" cy="2612266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360000" y="1244284"/>
            <a:ext cx="8784976" cy="648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360000" y="2132856"/>
            <a:ext cx="8784976" cy="722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623392" y="3099790"/>
            <a:ext cx="5544616" cy="833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767408" y="4177391"/>
            <a:ext cx="4968552" cy="763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F53F50-2C55-8C11-7B13-19778EA5F745}"/>
              </a:ext>
            </a:extLst>
          </p:cNvPr>
          <p:cNvSpPr/>
          <p:nvPr/>
        </p:nvSpPr>
        <p:spPr bwMode="white">
          <a:xfrm>
            <a:off x="1415480" y="5250513"/>
            <a:ext cx="3096344" cy="808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255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05A621-568C-FC7D-7136-DC21ED2E6D4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96752"/>
            <a:ext cx="11340000" cy="2893072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41751E-CE46-BDB2-2543-4390BBCC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666" r="71425"/>
          <a:stretch/>
        </p:blipFill>
        <p:spPr>
          <a:xfrm>
            <a:off x="4529196" y="3861048"/>
            <a:ext cx="3240360" cy="248766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83832" y="4130377"/>
            <a:ext cx="3131088" cy="2634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7929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54C14814-DC13-99D5-3061-3054C2915E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2744" y="595852"/>
            <a:ext cx="11340000" cy="456134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343472" y="1340768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486077" y="1988840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372545" y="2560413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428065" y="3332132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326100" y="3957892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388231" y="4725144"/>
            <a:ext cx="10297144" cy="602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img_16777215">
            <a:extLst>
              <a:ext uri="{FF2B5EF4-FFF2-40B4-BE49-F238E27FC236}">
                <a16:creationId xmlns:a16="http://schemas.microsoft.com/office/drawing/2014/main" id="{2941751E-CE46-BDB2-2543-4390BBCC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3" t="34001" r="6172"/>
          <a:stretch/>
        </p:blipFill>
        <p:spPr>
          <a:xfrm>
            <a:off x="1524752" y="4518102"/>
            <a:ext cx="9899840" cy="243929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91756" y="4445536"/>
            <a:ext cx="2867648" cy="241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3785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9071D-E758-6B39-DA8E-3DBFFDE68E1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340768"/>
            <a:ext cx="11340000" cy="439240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851122-430A-89DC-AF91-AD6034CA81C9}"/>
              </a:ext>
            </a:extLst>
          </p:cNvPr>
          <p:cNvSpPr/>
          <p:nvPr/>
        </p:nvSpPr>
        <p:spPr bwMode="white">
          <a:xfrm>
            <a:off x="10777378" y="2274510"/>
            <a:ext cx="285642" cy="295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7D1C8DA-66EB-D9FE-19AE-DF580E1B79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993"/>
          <a:stretch/>
        </p:blipFill>
        <p:spPr>
          <a:xfrm>
            <a:off x="8472264" y="2569877"/>
            <a:ext cx="2495640" cy="29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89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BA75BC-21FB-BCEC-325A-6EDEDBB70B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1124744"/>
            <a:ext cx="11340000" cy="215396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941751E-CE46-BDB2-2543-4390BBCC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57" t="35971" r="6172"/>
          <a:stretch/>
        </p:blipFill>
        <p:spPr>
          <a:xfrm>
            <a:off x="2639616" y="4226459"/>
            <a:ext cx="7424436" cy="2514909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2941751E-CE46-BDB2-2543-4390BBCC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8528"/>
          <a:stretch/>
        </p:blipFill>
        <p:spPr>
          <a:xfrm>
            <a:off x="983432" y="3278710"/>
            <a:ext cx="11340000" cy="1628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0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>
            <a:extLst>
              <a:ext uri="{FF2B5EF4-FFF2-40B4-BE49-F238E27FC236}">
                <a16:creationId xmlns:a16="http://schemas.microsoft.com/office/drawing/2014/main" id="{4EFF95B0-54E9-50F2-10BA-5CDAC6B2B7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1700808"/>
            <a:ext cx="11340000" cy="2027262"/>
          </a:xfrm>
          <a:prstGeom prst="rect">
            <a:avLst/>
          </a:prstGeom>
        </p:spPr>
      </p:pic>
      <p:sp useBgFill="1">
        <p:nvSpPr>
          <p:cNvPr id="3" name="矩形 2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171734" y="2426407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9B2B79-F935-7046-0E25-10FB3059ED9B}"/>
              </a:ext>
            </a:extLst>
          </p:cNvPr>
          <p:cNvSpPr/>
          <p:nvPr/>
        </p:nvSpPr>
        <p:spPr bwMode="white">
          <a:xfrm>
            <a:off x="1155979" y="3248071"/>
            <a:ext cx="10297144" cy="5760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41751E-CE46-BDB2-2543-4390BBCC210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89" t="41334" r="6171"/>
          <a:stretch/>
        </p:blipFill>
        <p:spPr>
          <a:xfrm>
            <a:off x="1127448" y="3973670"/>
            <a:ext cx="10448772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28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424FB1-120C-75CF-3EBC-B6E12BE4A0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980728"/>
            <a:ext cx="11340000" cy="2213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BC60DC-35A5-3F77-32CF-F2DD9EB8D063}"/>
              </a:ext>
            </a:extLst>
          </p:cNvPr>
          <p:cNvSpPr/>
          <p:nvPr/>
        </p:nvSpPr>
        <p:spPr bwMode="white">
          <a:xfrm>
            <a:off x="10830344" y="1972805"/>
            <a:ext cx="295163" cy="314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7D1C8DA-66EB-D9FE-19AE-DF580E1B79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43" t="11241" r="40528"/>
          <a:stretch/>
        </p:blipFill>
        <p:spPr>
          <a:xfrm>
            <a:off x="4079776" y="4138055"/>
            <a:ext cx="4176464" cy="2627856"/>
          </a:xfrm>
          <a:prstGeom prst="rect">
            <a:avLst/>
          </a:prstGeom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E859B2D7-80A1-3331-23CE-A2950B3EF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3193822"/>
            <a:ext cx="11340000" cy="1448648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87C588-2DE1-E8F1-0536-8356485C25A2}"/>
              </a:ext>
            </a:extLst>
          </p:cNvPr>
          <p:cNvSpPr/>
          <p:nvPr/>
        </p:nvSpPr>
        <p:spPr bwMode="white">
          <a:xfrm>
            <a:off x="10830344" y="3432086"/>
            <a:ext cx="295163" cy="314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129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46CC8-59C8-CD2E-CF6D-D203E175114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232" y="1196752"/>
            <a:ext cx="11340000" cy="1457094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C51803-E457-2992-0CAD-06C8CEC8D7ED}"/>
              </a:ext>
            </a:extLst>
          </p:cNvPr>
          <p:cNvSpPr/>
          <p:nvPr/>
        </p:nvSpPr>
        <p:spPr bwMode="white">
          <a:xfrm>
            <a:off x="10697226" y="2187195"/>
            <a:ext cx="276121" cy="304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7D1C8DA-66EB-D9FE-19AE-DF580E1B79F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282" t="-920" r="8779"/>
          <a:stretch/>
        </p:blipFill>
        <p:spPr>
          <a:xfrm>
            <a:off x="4367808" y="3471436"/>
            <a:ext cx="3168352" cy="2987896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132ED9C7-C0B7-FFBA-5460-9DA1BDE98E0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640" y="2789741"/>
            <a:ext cx="11340000" cy="692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6121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1B88A-FFF8-4C50-B557-DBCFA3D0550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1124744"/>
            <a:ext cx="11340000" cy="265655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698B76-62DD-87DA-81BA-05DBD1E808C4}"/>
              </a:ext>
            </a:extLst>
          </p:cNvPr>
          <p:cNvSpPr/>
          <p:nvPr/>
        </p:nvSpPr>
        <p:spPr bwMode="white">
          <a:xfrm>
            <a:off x="10695849" y="1362786"/>
            <a:ext cx="295163" cy="314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FC74F3-354C-8C87-A1D7-A11E92719DB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76" y="3781302"/>
            <a:ext cx="11340000" cy="2876178"/>
          </a:xfrm>
          <a:prstGeom prst="rect">
            <a:avLst/>
          </a:prstGeom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845AC1-C8F0-E222-DD38-3C8834D438FA}"/>
              </a:ext>
            </a:extLst>
          </p:cNvPr>
          <p:cNvSpPr/>
          <p:nvPr/>
        </p:nvSpPr>
        <p:spPr bwMode="white">
          <a:xfrm>
            <a:off x="10686328" y="4724155"/>
            <a:ext cx="295163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9064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7759A-1679-73C5-ABD6-4A1E466DCA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2060848"/>
            <a:ext cx="11340000" cy="287617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99BD4E-7DDE-C97A-6555-17DCCC34509B}"/>
              </a:ext>
            </a:extLst>
          </p:cNvPr>
          <p:cNvSpPr/>
          <p:nvPr/>
        </p:nvSpPr>
        <p:spPr bwMode="white">
          <a:xfrm>
            <a:off x="10777378" y="3013225"/>
            <a:ext cx="276121" cy="30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503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135D3-1651-B6C5-70ED-F63E098CCB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744" y="980728"/>
            <a:ext cx="11017888" cy="5868000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4828C9-2685-A86E-495D-F723F1609967}"/>
              </a:ext>
            </a:extLst>
          </p:cNvPr>
          <p:cNvSpPr/>
          <p:nvPr/>
        </p:nvSpPr>
        <p:spPr bwMode="white">
          <a:xfrm>
            <a:off x="10665266" y="5701043"/>
            <a:ext cx="296030" cy="29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208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ACFC99-162E-F68D-A5C4-917B048F50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1052736"/>
            <a:ext cx="11340000" cy="2344022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133860-CC5A-F05F-BE34-212CC87C70E5}"/>
              </a:ext>
            </a:extLst>
          </p:cNvPr>
          <p:cNvSpPr/>
          <p:nvPr/>
        </p:nvSpPr>
        <p:spPr bwMode="white">
          <a:xfrm>
            <a:off x="5894090" y="2767874"/>
            <a:ext cx="609370" cy="343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778B986-D829-89C5-FC9C-7D3C56652E8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401" r="76723"/>
          <a:stretch/>
        </p:blipFill>
        <p:spPr>
          <a:xfrm>
            <a:off x="4574262" y="3388848"/>
            <a:ext cx="2639656" cy="3142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21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73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6" baseType="lpstr">
      <vt:lpstr>汉仪雅酷黑简</vt:lpstr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HONOR</cp:lastModifiedBy>
  <cp:revision>69</cp:revision>
  <dcterms:created xsi:type="dcterms:W3CDTF">2015-09-16T06:44:00Z</dcterms:created>
  <dcterms:modified xsi:type="dcterms:W3CDTF">2025-06-23T09:12:37Z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