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8"/>
  </p:notesMasterIdLst>
  <p:handoutMasterIdLst>
    <p:handoutMasterId r:id="rId39"/>
  </p:handoutMasterIdLst>
  <p:sldIdLst>
    <p:sldId id="324" r:id="rId2"/>
    <p:sldId id="365" r:id="rId3"/>
    <p:sldId id="364" r:id="rId4"/>
    <p:sldId id="363" r:id="rId5"/>
    <p:sldId id="361" r:id="rId6"/>
    <p:sldId id="360" r:id="rId7"/>
    <p:sldId id="359" r:id="rId8"/>
    <p:sldId id="356" r:id="rId9"/>
    <p:sldId id="355" r:id="rId10"/>
    <p:sldId id="354" r:id="rId11"/>
    <p:sldId id="353" r:id="rId12"/>
    <p:sldId id="351" r:id="rId13"/>
    <p:sldId id="350" r:id="rId14"/>
    <p:sldId id="349" r:id="rId15"/>
    <p:sldId id="348" r:id="rId16"/>
    <p:sldId id="346" r:id="rId17"/>
    <p:sldId id="345" r:id="rId18"/>
    <p:sldId id="344" r:id="rId19"/>
    <p:sldId id="366" r:id="rId20"/>
    <p:sldId id="342" r:id="rId21"/>
    <p:sldId id="341" r:id="rId22"/>
    <p:sldId id="367" r:id="rId23"/>
    <p:sldId id="339" r:id="rId24"/>
    <p:sldId id="368" r:id="rId25"/>
    <p:sldId id="369" r:id="rId26"/>
    <p:sldId id="336" r:id="rId27"/>
    <p:sldId id="370" r:id="rId28"/>
    <p:sldId id="333" r:id="rId29"/>
    <p:sldId id="371" r:id="rId30"/>
    <p:sldId id="372" r:id="rId31"/>
    <p:sldId id="373" r:id="rId32"/>
    <p:sldId id="374" r:id="rId33"/>
    <p:sldId id="328" r:id="rId34"/>
    <p:sldId id="327" r:id="rId35"/>
    <p:sldId id="375" r:id="rId36"/>
    <p:sldId id="376" r:id="rId37"/>
  </p:sldIdLst>
  <p:sldSz cx="12192000" cy="6858000"/>
  <p:notesSz cx="6858000" cy="9144000"/>
  <p:custDataLst>
    <p:tags r:id="rId4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handoutMaster" Target="handoutMasters/handout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6801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0.png"/><Relationship Id="rId4" Type="http://schemas.openxmlformats.org/officeDocument/2006/relationships/image" Target="../media/image41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18125B-FDDC-E141-8129-C121CFFBFCB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528" b="2185"/>
          <a:stretch/>
        </p:blipFill>
        <p:spPr>
          <a:xfrm>
            <a:off x="2723944" y="2974572"/>
            <a:ext cx="6744112" cy="908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3D12BF-34EF-1360-65B7-844D5840E7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772816"/>
            <a:ext cx="11340000" cy="361106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38A428-C9D3-79C6-CC85-CF1487A32B1A}"/>
              </a:ext>
            </a:extLst>
          </p:cNvPr>
          <p:cNvSpPr/>
          <p:nvPr/>
        </p:nvSpPr>
        <p:spPr bwMode="white">
          <a:xfrm>
            <a:off x="10729771" y="4183366"/>
            <a:ext cx="352292" cy="304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53608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96E4AD-A660-9EC9-3C8B-0BCA286C150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28761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32961F-25DE-4150-1D25-C7F01CAE7723}"/>
              </a:ext>
            </a:extLst>
          </p:cNvPr>
          <p:cNvSpPr/>
          <p:nvPr/>
        </p:nvSpPr>
        <p:spPr bwMode="white">
          <a:xfrm>
            <a:off x="10758336" y="2709872"/>
            <a:ext cx="276120" cy="30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800C3D6-8FC9-7E9A-6BD2-A3787C7735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28"/>
          <a:stretch/>
        </p:blipFill>
        <p:spPr>
          <a:xfrm>
            <a:off x="4433504" y="3500498"/>
            <a:ext cx="3575760" cy="3357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604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8C6EBD-55E9-F9DE-AFB9-020E7981BB9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221731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A38786-B6D7-764B-3026-04A09AA4BCCB}"/>
              </a:ext>
            </a:extLst>
          </p:cNvPr>
          <p:cNvSpPr/>
          <p:nvPr/>
        </p:nvSpPr>
        <p:spPr bwMode="white">
          <a:xfrm>
            <a:off x="2918051" y="2773069"/>
            <a:ext cx="685541" cy="3153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800C3D6-8FC9-7E9A-6BD2-A3787C77353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532" t="9173" r="39893"/>
          <a:stretch/>
        </p:blipFill>
        <p:spPr>
          <a:xfrm>
            <a:off x="4079776" y="3088463"/>
            <a:ext cx="3240360" cy="3295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2434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84DB32-916E-8923-2DF6-DCF3A69389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060807"/>
            <a:ext cx="11340000" cy="1440201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62C32B-3281-BD94-1274-2F1C18F2077E}"/>
              </a:ext>
            </a:extLst>
          </p:cNvPr>
          <p:cNvSpPr/>
          <p:nvPr/>
        </p:nvSpPr>
        <p:spPr bwMode="white">
          <a:xfrm>
            <a:off x="2927648" y="2852937"/>
            <a:ext cx="302433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58116B2-8291-6496-C970-9BE0903D286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695"/>
          <a:stretch/>
        </p:blipFill>
        <p:spPr>
          <a:xfrm>
            <a:off x="623392" y="3501008"/>
            <a:ext cx="11340000" cy="141287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7EC3C6-57B3-E5CD-2B4A-9F5CBED4AD38}"/>
              </a:ext>
            </a:extLst>
          </p:cNvPr>
          <p:cNvSpPr/>
          <p:nvPr/>
        </p:nvSpPr>
        <p:spPr bwMode="white">
          <a:xfrm>
            <a:off x="5079412" y="4389443"/>
            <a:ext cx="809319" cy="296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5133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8116B2-8291-6496-C970-9BE0903D28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307"/>
          <a:stretch/>
        </p:blipFill>
        <p:spPr>
          <a:xfrm>
            <a:off x="551384" y="1556792"/>
            <a:ext cx="11340000" cy="1395691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F252A9-2C96-6EBB-AF6D-CE52C9E08F97}"/>
              </a:ext>
            </a:extLst>
          </p:cNvPr>
          <p:cNvSpPr/>
          <p:nvPr/>
        </p:nvSpPr>
        <p:spPr bwMode="white">
          <a:xfrm>
            <a:off x="8206598" y="2388852"/>
            <a:ext cx="790277" cy="33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800C3D6-8FC9-7E9A-6BD2-A3787C7735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382" r="2508"/>
          <a:stretch/>
        </p:blipFill>
        <p:spPr>
          <a:xfrm>
            <a:off x="3863752" y="2723209"/>
            <a:ext cx="4104456" cy="3357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4165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E84D94-E78A-04E1-FEDB-4915A9A056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12776"/>
            <a:ext cx="11340000" cy="137262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1A9801-40BC-7FCB-AD91-2E81B66A6808}"/>
              </a:ext>
            </a:extLst>
          </p:cNvPr>
          <p:cNvSpPr/>
          <p:nvPr/>
        </p:nvSpPr>
        <p:spPr bwMode="white">
          <a:xfrm>
            <a:off x="9849638" y="2251602"/>
            <a:ext cx="609370" cy="333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E9CEA18-F20B-3EAB-10DC-6BD4C508FC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723"/>
          <a:stretch/>
        </p:blipFill>
        <p:spPr>
          <a:xfrm>
            <a:off x="4799856" y="2785401"/>
            <a:ext cx="2639656" cy="3442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511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36AA71-47DD-66C5-B34C-3437E5757C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280860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E8980B-5A8B-4556-A563-3ECF01ADD4D2}"/>
              </a:ext>
            </a:extLst>
          </p:cNvPr>
          <p:cNvSpPr/>
          <p:nvPr/>
        </p:nvSpPr>
        <p:spPr bwMode="white">
          <a:xfrm>
            <a:off x="7193165" y="3465246"/>
            <a:ext cx="685541" cy="305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E9CEA18-F20B-3EAB-10DC-6BD4C508FC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92" r="41163"/>
          <a:stretch/>
        </p:blipFill>
        <p:spPr>
          <a:xfrm>
            <a:off x="4151559" y="3356992"/>
            <a:ext cx="3384376" cy="3442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6824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B6E511-21F1-BB64-88E6-F3927C8FFDD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752"/>
            <a:ext cx="11340000" cy="213284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EDB4F7-A486-5FFC-7611-4653E4D2E253}"/>
              </a:ext>
            </a:extLst>
          </p:cNvPr>
          <p:cNvSpPr/>
          <p:nvPr/>
        </p:nvSpPr>
        <p:spPr bwMode="white">
          <a:xfrm>
            <a:off x="4702719" y="2834475"/>
            <a:ext cx="180906" cy="295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E9CEA18-F20B-3EAB-10DC-6BD4C508FCF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742" t="15944" r="8778"/>
          <a:stretch/>
        </p:blipFill>
        <p:spPr>
          <a:xfrm>
            <a:off x="4151784" y="3429000"/>
            <a:ext cx="3456384" cy="2893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689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BB8029-305E-8097-5942-0122422B5C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916832"/>
            <a:ext cx="11340000" cy="283394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F15CBA-73C1-A2B5-61B1-2A0917851D33}"/>
              </a:ext>
            </a:extLst>
          </p:cNvPr>
          <p:cNvSpPr/>
          <p:nvPr/>
        </p:nvSpPr>
        <p:spPr bwMode="white">
          <a:xfrm>
            <a:off x="4727119" y="4178262"/>
            <a:ext cx="609370" cy="34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311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4F2C387-19B8-6869-3173-FB2CB7E637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48146"/>
            <a:ext cx="10496722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A154CA6B-27C5-F173-248E-EC16FE5A365F}"/>
              </a:ext>
            </a:extLst>
          </p:cNvPr>
          <p:cNvSpPr/>
          <p:nvPr/>
        </p:nvSpPr>
        <p:spPr bwMode="white">
          <a:xfrm>
            <a:off x="1538674" y="3212976"/>
            <a:ext cx="5032433" cy="31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54CA6B-27C5-F173-248E-EC16FE5A365F}"/>
              </a:ext>
            </a:extLst>
          </p:cNvPr>
          <p:cNvSpPr/>
          <p:nvPr/>
        </p:nvSpPr>
        <p:spPr bwMode="white">
          <a:xfrm>
            <a:off x="1343472" y="3777480"/>
            <a:ext cx="5032433" cy="443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54CA6B-27C5-F173-248E-EC16FE5A365F}"/>
              </a:ext>
            </a:extLst>
          </p:cNvPr>
          <p:cNvSpPr/>
          <p:nvPr/>
        </p:nvSpPr>
        <p:spPr bwMode="white">
          <a:xfrm>
            <a:off x="1503041" y="4365104"/>
            <a:ext cx="5032433" cy="443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154CA6B-27C5-F173-248E-EC16FE5A365F}"/>
              </a:ext>
            </a:extLst>
          </p:cNvPr>
          <p:cNvSpPr/>
          <p:nvPr/>
        </p:nvSpPr>
        <p:spPr bwMode="white">
          <a:xfrm>
            <a:off x="1538674" y="5016420"/>
            <a:ext cx="5032433" cy="443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54CA6B-27C5-F173-248E-EC16FE5A365F}"/>
              </a:ext>
            </a:extLst>
          </p:cNvPr>
          <p:cNvSpPr/>
          <p:nvPr/>
        </p:nvSpPr>
        <p:spPr bwMode="white">
          <a:xfrm>
            <a:off x="1503041" y="5690625"/>
            <a:ext cx="5032433" cy="443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154CA6B-27C5-F173-248E-EC16FE5A365F}"/>
              </a:ext>
            </a:extLst>
          </p:cNvPr>
          <p:cNvSpPr/>
          <p:nvPr/>
        </p:nvSpPr>
        <p:spPr bwMode="white">
          <a:xfrm>
            <a:off x="1545637" y="6353385"/>
            <a:ext cx="5032433" cy="4436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487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5A3F73-0752-427B-52B1-36F2DD8C59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640" y="1916832"/>
            <a:ext cx="11340000" cy="33323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4DA987-4DDC-50CF-1B31-8E04406D1A37}"/>
              </a:ext>
            </a:extLst>
          </p:cNvPr>
          <p:cNvSpPr/>
          <p:nvPr/>
        </p:nvSpPr>
        <p:spPr bwMode="white">
          <a:xfrm>
            <a:off x="10704549" y="2814360"/>
            <a:ext cx="304685" cy="305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0861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A57A4B-EBD0-B3AF-C5EC-45A60CA2C0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052736"/>
            <a:ext cx="11340000" cy="29902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43CC47-B592-42A4-4A20-624496CBF817}"/>
              </a:ext>
            </a:extLst>
          </p:cNvPr>
          <p:cNvSpPr/>
          <p:nvPr/>
        </p:nvSpPr>
        <p:spPr bwMode="white">
          <a:xfrm>
            <a:off x="6201743" y="2609664"/>
            <a:ext cx="5270217" cy="500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DBF7A48-002B-FF42-0069-E96253E1D8D0}"/>
              </a:ext>
            </a:extLst>
          </p:cNvPr>
          <p:cNvSpPr/>
          <p:nvPr/>
        </p:nvSpPr>
        <p:spPr bwMode="white">
          <a:xfrm>
            <a:off x="1812373" y="3509662"/>
            <a:ext cx="771234" cy="323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223792" y="3284984"/>
            <a:ext cx="3449402" cy="3456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8646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1CAF28-F307-E282-78FC-48A0A2303E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628800"/>
            <a:ext cx="11340000" cy="3564603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086194-314C-3326-D3BC-AB7B6B7B1058}"/>
              </a:ext>
            </a:extLst>
          </p:cNvPr>
          <p:cNvSpPr/>
          <p:nvPr/>
        </p:nvSpPr>
        <p:spPr bwMode="white">
          <a:xfrm>
            <a:off x="5469884" y="3334853"/>
            <a:ext cx="266599" cy="304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576E67-8443-31DF-7D25-5D320FA7A1E6}"/>
              </a:ext>
            </a:extLst>
          </p:cNvPr>
          <p:cNvSpPr/>
          <p:nvPr/>
        </p:nvSpPr>
        <p:spPr bwMode="white">
          <a:xfrm>
            <a:off x="813914" y="4011556"/>
            <a:ext cx="5354094" cy="425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0128" y="1558014"/>
            <a:ext cx="3698686" cy="37061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05321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21C19170-C12D-C3F4-4086-4A8659819F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552"/>
          <a:stretch/>
        </p:blipFill>
        <p:spPr>
          <a:xfrm>
            <a:off x="966104" y="1052736"/>
            <a:ext cx="10674512" cy="331236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21C19170-C12D-C3F4-4086-4A8659819F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21"/>
          <a:stretch/>
        </p:blipFill>
        <p:spPr>
          <a:xfrm>
            <a:off x="1199456" y="4206427"/>
            <a:ext cx="10674512" cy="262764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9936" y="4343806"/>
            <a:ext cx="4975522" cy="2468962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6576E67-8443-31DF-7D25-5D320FA7A1E6}"/>
              </a:ext>
            </a:extLst>
          </p:cNvPr>
          <p:cNvSpPr/>
          <p:nvPr/>
        </p:nvSpPr>
        <p:spPr bwMode="white">
          <a:xfrm>
            <a:off x="1559496" y="5327882"/>
            <a:ext cx="4032448" cy="47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762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964C3B-71F1-D42C-9325-D3FE047B6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980728"/>
            <a:ext cx="11340000" cy="348435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31904" y="4293096"/>
            <a:ext cx="5040560" cy="24319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921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9F16A79-3556-8B21-D732-E81D4232B9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1425"/>
          <a:stretch/>
        </p:blipFill>
        <p:spPr>
          <a:xfrm>
            <a:off x="1055440" y="1196752"/>
            <a:ext cx="11340000" cy="234901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0A8C57A-B9C6-0058-68DB-677157CD6A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/>
        </p:blipFill>
        <p:spPr>
          <a:xfrm>
            <a:off x="3575720" y="3717032"/>
            <a:ext cx="4943912" cy="26410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D0503D-EFF6-C242-605B-32FDEC8598C8}"/>
              </a:ext>
            </a:extLst>
          </p:cNvPr>
          <p:cNvSpPr/>
          <p:nvPr/>
        </p:nvSpPr>
        <p:spPr bwMode="white">
          <a:xfrm>
            <a:off x="922373" y="2636912"/>
            <a:ext cx="2653347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6455" y="3662536"/>
            <a:ext cx="5485794" cy="264678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D0503D-EFF6-C242-605B-32FDEC8598C8}"/>
              </a:ext>
            </a:extLst>
          </p:cNvPr>
          <p:cNvSpPr/>
          <p:nvPr/>
        </p:nvSpPr>
        <p:spPr bwMode="white">
          <a:xfrm>
            <a:off x="3584306" y="2636912"/>
            <a:ext cx="560803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8403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B9F16A79-3556-8B21-D732-E81D4232B9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575"/>
          <a:stretch/>
        </p:blipFill>
        <p:spPr>
          <a:xfrm>
            <a:off x="1271464" y="1196752"/>
            <a:ext cx="11558544" cy="2534776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C0A8C57A-B9C6-0058-68DB-677157CD6A3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/>
          <a:stretch/>
        </p:blipFill>
        <p:spPr>
          <a:xfrm>
            <a:off x="3503712" y="3861048"/>
            <a:ext cx="4943912" cy="26410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DD0503D-EFF6-C242-605B-32FDEC8598C8}"/>
              </a:ext>
            </a:extLst>
          </p:cNvPr>
          <p:cNvSpPr/>
          <p:nvPr/>
        </p:nvSpPr>
        <p:spPr bwMode="white">
          <a:xfrm>
            <a:off x="1271464" y="1916832"/>
            <a:ext cx="8053947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D0503D-EFF6-C242-605B-32FDEC8598C8}"/>
              </a:ext>
            </a:extLst>
          </p:cNvPr>
          <p:cNvSpPr/>
          <p:nvPr/>
        </p:nvSpPr>
        <p:spPr bwMode="white">
          <a:xfrm>
            <a:off x="1127448" y="2618332"/>
            <a:ext cx="8053947" cy="522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D0503D-EFF6-C242-605B-32FDEC8598C8}"/>
              </a:ext>
            </a:extLst>
          </p:cNvPr>
          <p:cNvSpPr/>
          <p:nvPr/>
        </p:nvSpPr>
        <p:spPr bwMode="white">
          <a:xfrm>
            <a:off x="1271464" y="3231921"/>
            <a:ext cx="9649072" cy="4131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253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FF122B-3EC7-CA3F-D2E1-0799E898A43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01036"/>
            <a:ext cx="11340000" cy="203993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FF11415-21F2-3E5F-F1F1-3EDEA315B51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11"/>
          <a:stretch/>
        </p:blipFill>
        <p:spPr>
          <a:xfrm>
            <a:off x="1127448" y="2850028"/>
            <a:ext cx="11340000" cy="4107364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D0503D-EFF6-C242-605B-32FDEC8598C8}"/>
              </a:ext>
            </a:extLst>
          </p:cNvPr>
          <p:cNvSpPr/>
          <p:nvPr/>
        </p:nvSpPr>
        <p:spPr bwMode="white">
          <a:xfrm>
            <a:off x="1055440" y="2995128"/>
            <a:ext cx="5328592" cy="57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DD0503D-EFF6-C242-605B-32FDEC8598C8}"/>
              </a:ext>
            </a:extLst>
          </p:cNvPr>
          <p:cNvSpPr/>
          <p:nvPr/>
        </p:nvSpPr>
        <p:spPr bwMode="white">
          <a:xfrm>
            <a:off x="1055439" y="3717032"/>
            <a:ext cx="6840761" cy="720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D0503D-EFF6-C242-605B-32FDEC8598C8}"/>
              </a:ext>
            </a:extLst>
          </p:cNvPr>
          <p:cNvSpPr/>
          <p:nvPr/>
        </p:nvSpPr>
        <p:spPr bwMode="white">
          <a:xfrm>
            <a:off x="911424" y="4748853"/>
            <a:ext cx="6840761" cy="4803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D0503D-EFF6-C242-605B-32FDEC8598C8}"/>
              </a:ext>
            </a:extLst>
          </p:cNvPr>
          <p:cNvSpPr/>
          <p:nvPr/>
        </p:nvSpPr>
        <p:spPr bwMode="white">
          <a:xfrm>
            <a:off x="453886" y="5365392"/>
            <a:ext cx="6840761" cy="820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D0503D-EFF6-C242-605B-32FDEC8598C8}"/>
              </a:ext>
            </a:extLst>
          </p:cNvPr>
          <p:cNvSpPr/>
          <p:nvPr/>
        </p:nvSpPr>
        <p:spPr bwMode="white">
          <a:xfrm>
            <a:off x="1104797" y="6322295"/>
            <a:ext cx="6840761" cy="5326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3681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96027F1B-FB9D-8AF2-AE57-A825B84872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2609664"/>
            <a:ext cx="11340000" cy="3801117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BFF11415-21F2-3E5F-F1F1-3EDEA315B5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389"/>
          <a:stretch/>
        </p:blipFill>
        <p:spPr>
          <a:xfrm>
            <a:off x="551384" y="1268760"/>
            <a:ext cx="11340000" cy="1340904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FF11415-21F2-3E5F-F1F1-3EDEA315B51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64" t="24611" r="7291" b="25112"/>
          <a:stretch/>
        </p:blipFill>
        <p:spPr>
          <a:xfrm>
            <a:off x="8184232" y="3140616"/>
            <a:ext cx="3384376" cy="2739212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BF4DFC-FDEC-D2A4-72AF-E9B2D6488772}"/>
              </a:ext>
            </a:extLst>
          </p:cNvPr>
          <p:cNvSpPr/>
          <p:nvPr/>
        </p:nvSpPr>
        <p:spPr bwMode="white">
          <a:xfrm>
            <a:off x="911424" y="2742232"/>
            <a:ext cx="4608512" cy="47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BF4DFC-FDEC-D2A4-72AF-E9B2D6488772}"/>
              </a:ext>
            </a:extLst>
          </p:cNvPr>
          <p:cNvSpPr/>
          <p:nvPr/>
        </p:nvSpPr>
        <p:spPr bwMode="white">
          <a:xfrm>
            <a:off x="1120010" y="3284985"/>
            <a:ext cx="2959766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BF4DFC-FDEC-D2A4-72AF-E9B2D6488772}"/>
              </a:ext>
            </a:extLst>
          </p:cNvPr>
          <p:cNvSpPr/>
          <p:nvPr/>
        </p:nvSpPr>
        <p:spPr bwMode="white">
          <a:xfrm>
            <a:off x="931167" y="4039727"/>
            <a:ext cx="4588769" cy="397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BF4DFC-FDEC-D2A4-72AF-E9B2D6488772}"/>
              </a:ext>
            </a:extLst>
          </p:cNvPr>
          <p:cNvSpPr/>
          <p:nvPr/>
        </p:nvSpPr>
        <p:spPr bwMode="white">
          <a:xfrm>
            <a:off x="909868" y="4615791"/>
            <a:ext cx="5690188" cy="541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BF4DFC-FDEC-D2A4-72AF-E9B2D6488772}"/>
              </a:ext>
            </a:extLst>
          </p:cNvPr>
          <p:cNvSpPr/>
          <p:nvPr/>
        </p:nvSpPr>
        <p:spPr bwMode="white">
          <a:xfrm>
            <a:off x="1231741" y="5316047"/>
            <a:ext cx="3136067" cy="461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CBF4DFC-FDEC-D2A4-72AF-E9B2D6488772}"/>
              </a:ext>
            </a:extLst>
          </p:cNvPr>
          <p:cNvSpPr/>
          <p:nvPr/>
        </p:nvSpPr>
        <p:spPr bwMode="white">
          <a:xfrm>
            <a:off x="3917128" y="5311659"/>
            <a:ext cx="2538912" cy="466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CBF4DFC-FDEC-D2A4-72AF-E9B2D6488772}"/>
              </a:ext>
            </a:extLst>
          </p:cNvPr>
          <p:cNvSpPr/>
          <p:nvPr/>
        </p:nvSpPr>
        <p:spPr bwMode="white">
          <a:xfrm>
            <a:off x="936508" y="5911935"/>
            <a:ext cx="4608512" cy="470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CBF4DFC-FDEC-D2A4-72AF-E9B2D6488772}"/>
              </a:ext>
            </a:extLst>
          </p:cNvPr>
          <p:cNvSpPr/>
          <p:nvPr/>
        </p:nvSpPr>
        <p:spPr bwMode="white">
          <a:xfrm>
            <a:off x="4040052" y="3256882"/>
            <a:ext cx="3640123" cy="604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9926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F4F7E2-0C6A-8CC9-D304-43CB0BE739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7186"/>
          <a:stretch/>
        </p:blipFill>
        <p:spPr>
          <a:xfrm>
            <a:off x="407368" y="1052736"/>
            <a:ext cx="11340000" cy="352839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151784" y="3645024"/>
            <a:ext cx="4578888" cy="294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4873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F4F7E2-0C6A-8CC9-D304-43CB0BE7396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814" b="24367"/>
          <a:stretch/>
        </p:blipFill>
        <p:spPr>
          <a:xfrm>
            <a:off x="119336" y="1412776"/>
            <a:ext cx="11340000" cy="72008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65AFD97-9D11-E6A5-95C8-0452F142E2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291"/>
          <a:stretch/>
        </p:blipFill>
        <p:spPr>
          <a:xfrm>
            <a:off x="767408" y="2060848"/>
            <a:ext cx="11919412" cy="410445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76120" y="2065310"/>
            <a:ext cx="4578888" cy="2941500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3CCE45-8DF6-864C-BFF0-727C6FFF6B68}"/>
              </a:ext>
            </a:extLst>
          </p:cNvPr>
          <p:cNvSpPr/>
          <p:nvPr/>
        </p:nvSpPr>
        <p:spPr bwMode="white">
          <a:xfrm>
            <a:off x="623393" y="2132856"/>
            <a:ext cx="48965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3CCE45-8DF6-864C-BFF0-727C6FFF6B68}"/>
              </a:ext>
            </a:extLst>
          </p:cNvPr>
          <p:cNvSpPr/>
          <p:nvPr/>
        </p:nvSpPr>
        <p:spPr bwMode="white">
          <a:xfrm>
            <a:off x="734818" y="2935047"/>
            <a:ext cx="4896544" cy="421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3CCE45-8DF6-864C-BFF0-727C6FFF6B68}"/>
              </a:ext>
            </a:extLst>
          </p:cNvPr>
          <p:cNvSpPr/>
          <p:nvPr/>
        </p:nvSpPr>
        <p:spPr bwMode="white">
          <a:xfrm>
            <a:off x="645164" y="3583119"/>
            <a:ext cx="48965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43CCE45-8DF6-864C-BFF0-727C6FFF6B68}"/>
              </a:ext>
            </a:extLst>
          </p:cNvPr>
          <p:cNvSpPr/>
          <p:nvPr/>
        </p:nvSpPr>
        <p:spPr bwMode="white">
          <a:xfrm>
            <a:off x="551384" y="4271556"/>
            <a:ext cx="4896544" cy="453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43CCE45-8DF6-864C-BFF0-727C6FFF6B68}"/>
              </a:ext>
            </a:extLst>
          </p:cNvPr>
          <p:cNvSpPr/>
          <p:nvPr/>
        </p:nvSpPr>
        <p:spPr bwMode="white">
          <a:xfrm>
            <a:off x="551384" y="4874211"/>
            <a:ext cx="48965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43CCE45-8DF6-864C-BFF0-727C6FFF6B68}"/>
              </a:ext>
            </a:extLst>
          </p:cNvPr>
          <p:cNvSpPr/>
          <p:nvPr/>
        </p:nvSpPr>
        <p:spPr bwMode="white">
          <a:xfrm>
            <a:off x="623393" y="5671350"/>
            <a:ext cx="48965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2674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1F7361-23DA-4EDD-664F-D7C0F5430B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916832"/>
            <a:ext cx="11340000" cy="28804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66E287-944A-708A-9B9D-EEC67E4B9DF5}"/>
              </a:ext>
            </a:extLst>
          </p:cNvPr>
          <p:cNvSpPr/>
          <p:nvPr/>
        </p:nvSpPr>
        <p:spPr bwMode="white">
          <a:xfrm>
            <a:off x="10758336" y="2822918"/>
            <a:ext cx="295163" cy="314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084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65AFD97-9D11-E6A5-95C8-0452F142E27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21" r="18127"/>
          <a:stretch/>
        </p:blipFill>
        <p:spPr>
          <a:xfrm>
            <a:off x="1199456" y="1844824"/>
            <a:ext cx="10225136" cy="3520046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12024" y="2924944"/>
            <a:ext cx="4578888" cy="29415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3CCE45-8DF6-864C-BFF0-727C6FFF6B68}"/>
              </a:ext>
            </a:extLst>
          </p:cNvPr>
          <p:cNvSpPr/>
          <p:nvPr/>
        </p:nvSpPr>
        <p:spPr bwMode="white">
          <a:xfrm>
            <a:off x="3647729" y="2492896"/>
            <a:ext cx="237626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3CCE45-8DF6-864C-BFF0-727C6FFF6B68}"/>
              </a:ext>
            </a:extLst>
          </p:cNvPr>
          <p:cNvSpPr/>
          <p:nvPr/>
        </p:nvSpPr>
        <p:spPr bwMode="white">
          <a:xfrm>
            <a:off x="910469" y="3356992"/>
            <a:ext cx="48965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3CCE45-8DF6-864C-BFF0-727C6FFF6B68}"/>
              </a:ext>
            </a:extLst>
          </p:cNvPr>
          <p:cNvSpPr/>
          <p:nvPr/>
        </p:nvSpPr>
        <p:spPr bwMode="white">
          <a:xfrm>
            <a:off x="479376" y="4005064"/>
            <a:ext cx="48965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3CCE45-8DF6-864C-BFF0-727C6FFF6B68}"/>
              </a:ext>
            </a:extLst>
          </p:cNvPr>
          <p:cNvSpPr/>
          <p:nvPr/>
        </p:nvSpPr>
        <p:spPr bwMode="white">
          <a:xfrm>
            <a:off x="551384" y="4824810"/>
            <a:ext cx="4896544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5873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BA12CBA-7EA6-BB85-168B-F5307B62D67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838350"/>
            <a:ext cx="11340000" cy="1921675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5BF4F7E2-0C6A-8CC9-D304-43CB0BE739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6915"/>
          <a:stretch/>
        </p:blipFill>
        <p:spPr>
          <a:xfrm>
            <a:off x="335360" y="1556792"/>
            <a:ext cx="11340000" cy="129672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65AFD97-9D11-E6A5-95C8-0452F142E27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60" t="-837" r="-13368" b="46128"/>
          <a:stretch/>
        </p:blipFill>
        <p:spPr>
          <a:xfrm>
            <a:off x="7680176" y="2853518"/>
            <a:ext cx="7128792" cy="4104456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3CCE45-8DF6-864C-BFF0-727C6FFF6B68}"/>
              </a:ext>
            </a:extLst>
          </p:cNvPr>
          <p:cNvSpPr/>
          <p:nvPr/>
        </p:nvSpPr>
        <p:spPr bwMode="white">
          <a:xfrm>
            <a:off x="695400" y="2972800"/>
            <a:ext cx="6984776" cy="60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52184" y="3082640"/>
            <a:ext cx="4321824" cy="2776360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3CCE45-8DF6-864C-BFF0-727C6FFF6B68}"/>
              </a:ext>
            </a:extLst>
          </p:cNvPr>
          <p:cNvSpPr/>
          <p:nvPr/>
        </p:nvSpPr>
        <p:spPr bwMode="white">
          <a:xfrm>
            <a:off x="695400" y="3680601"/>
            <a:ext cx="6984776" cy="60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3CCE45-8DF6-864C-BFF0-727C6FFF6B68}"/>
              </a:ext>
            </a:extLst>
          </p:cNvPr>
          <p:cNvSpPr/>
          <p:nvPr/>
        </p:nvSpPr>
        <p:spPr bwMode="white">
          <a:xfrm>
            <a:off x="695400" y="4296650"/>
            <a:ext cx="6984776" cy="60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8966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A031B00F-20A6-0FD3-CD9C-34BD78A503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484784"/>
            <a:ext cx="11340000" cy="45824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3CCE45-8DF6-864C-BFF0-727C6FFF6B68}"/>
              </a:ext>
            </a:extLst>
          </p:cNvPr>
          <p:cNvSpPr/>
          <p:nvPr/>
        </p:nvSpPr>
        <p:spPr bwMode="white">
          <a:xfrm>
            <a:off x="4583832" y="1520078"/>
            <a:ext cx="2808312" cy="684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3CCE45-8DF6-864C-BFF0-727C6FFF6B68}"/>
              </a:ext>
            </a:extLst>
          </p:cNvPr>
          <p:cNvSpPr/>
          <p:nvPr/>
        </p:nvSpPr>
        <p:spPr bwMode="white">
          <a:xfrm>
            <a:off x="623392" y="2240158"/>
            <a:ext cx="6912768" cy="18369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3CCE45-8DF6-864C-BFF0-727C6FFF6B68}"/>
              </a:ext>
            </a:extLst>
          </p:cNvPr>
          <p:cNvSpPr/>
          <p:nvPr/>
        </p:nvSpPr>
        <p:spPr bwMode="white">
          <a:xfrm>
            <a:off x="407368" y="4254137"/>
            <a:ext cx="6973146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3CCE45-8DF6-864C-BFF0-727C6FFF6B68}"/>
              </a:ext>
            </a:extLst>
          </p:cNvPr>
          <p:cNvSpPr/>
          <p:nvPr/>
        </p:nvSpPr>
        <p:spPr bwMode="white">
          <a:xfrm>
            <a:off x="386543" y="4860581"/>
            <a:ext cx="6984776" cy="60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3CCE45-8DF6-864C-BFF0-727C6FFF6B68}"/>
              </a:ext>
            </a:extLst>
          </p:cNvPr>
          <p:cNvSpPr/>
          <p:nvPr/>
        </p:nvSpPr>
        <p:spPr bwMode="white">
          <a:xfrm>
            <a:off x="551384" y="5502320"/>
            <a:ext cx="6984776" cy="600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65AFD97-9D11-E6A5-95C8-0452F142E27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560" t="-837" r="-13368" b="46128"/>
          <a:stretch/>
        </p:blipFill>
        <p:spPr>
          <a:xfrm>
            <a:off x="6888088" y="2348880"/>
            <a:ext cx="7128792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05252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F775BC-ACE7-5FA9-79CB-F3C331F248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290151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6441BC-D8E9-D961-5837-7A89F5EDEF1F}"/>
              </a:ext>
            </a:extLst>
          </p:cNvPr>
          <p:cNvSpPr/>
          <p:nvPr/>
        </p:nvSpPr>
        <p:spPr bwMode="white">
          <a:xfrm>
            <a:off x="5717346" y="2122565"/>
            <a:ext cx="2780251" cy="391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E0FA88-23B6-29A0-E1E9-E4CC5066962E}"/>
              </a:ext>
            </a:extLst>
          </p:cNvPr>
          <p:cNvSpPr/>
          <p:nvPr/>
        </p:nvSpPr>
        <p:spPr bwMode="white">
          <a:xfrm>
            <a:off x="6536187" y="2857490"/>
            <a:ext cx="895012" cy="2958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D78A9E1-64A4-8161-CEFC-198D5C1C77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723"/>
          <a:stretch/>
        </p:blipFill>
        <p:spPr>
          <a:xfrm>
            <a:off x="4943872" y="3153368"/>
            <a:ext cx="2639656" cy="2964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90293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31A54B-3861-68A0-BE56-A2350335F07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2000" y="1196752"/>
            <a:ext cx="11340000" cy="348435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D78A9E1-64A4-8161-CEFC-198D5C1C77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7" r="40528"/>
          <a:stretch/>
        </p:blipFill>
        <p:spPr>
          <a:xfrm>
            <a:off x="7392144" y="3861048"/>
            <a:ext cx="3384376" cy="2964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779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0705452-38C8-0AF3-36D8-AACD096275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845" t="-1227" r="33278" b="58277"/>
          <a:stretch/>
        </p:blipFill>
        <p:spPr>
          <a:xfrm>
            <a:off x="1055440" y="1556792"/>
            <a:ext cx="8394076" cy="3672408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B86D91E-4364-BB28-F7C0-C9CA6E04948C}"/>
              </a:ext>
            </a:extLst>
          </p:cNvPr>
          <p:cNvSpPr/>
          <p:nvPr/>
        </p:nvSpPr>
        <p:spPr bwMode="white">
          <a:xfrm>
            <a:off x="839416" y="2492896"/>
            <a:ext cx="6480720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86D91E-4364-BB28-F7C0-C9CA6E04948C}"/>
              </a:ext>
            </a:extLst>
          </p:cNvPr>
          <p:cNvSpPr/>
          <p:nvPr/>
        </p:nvSpPr>
        <p:spPr bwMode="white">
          <a:xfrm>
            <a:off x="1199456" y="3232043"/>
            <a:ext cx="7776864" cy="556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86D91E-4364-BB28-F7C0-C9CA6E04948C}"/>
              </a:ext>
            </a:extLst>
          </p:cNvPr>
          <p:cNvSpPr/>
          <p:nvPr/>
        </p:nvSpPr>
        <p:spPr bwMode="white">
          <a:xfrm>
            <a:off x="911424" y="3884577"/>
            <a:ext cx="6984776" cy="62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86D91E-4364-BB28-F7C0-C9CA6E04948C}"/>
              </a:ext>
            </a:extLst>
          </p:cNvPr>
          <p:cNvSpPr/>
          <p:nvPr/>
        </p:nvSpPr>
        <p:spPr bwMode="white">
          <a:xfrm>
            <a:off x="839416" y="4693196"/>
            <a:ext cx="6984776" cy="62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D78A9E1-64A4-8161-CEFC-198D5C1C77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7" r="40528"/>
          <a:stretch/>
        </p:blipFill>
        <p:spPr>
          <a:xfrm>
            <a:off x="8112224" y="3510541"/>
            <a:ext cx="3384376" cy="2964871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4D78A9E1-64A4-8161-CEFC-198D5C1C77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723"/>
          <a:stretch/>
        </p:blipFill>
        <p:spPr>
          <a:xfrm>
            <a:off x="8718545" y="512405"/>
            <a:ext cx="2639656" cy="2964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513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80705452-38C8-0AF3-36D8-AACD0962757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258" r="52992"/>
          <a:stretch/>
        </p:blipFill>
        <p:spPr>
          <a:xfrm>
            <a:off x="2063552" y="1268760"/>
            <a:ext cx="5641264" cy="4851854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8B86D91E-4364-BB28-F7C0-C9CA6E04948C}"/>
              </a:ext>
            </a:extLst>
          </p:cNvPr>
          <p:cNvSpPr/>
          <p:nvPr/>
        </p:nvSpPr>
        <p:spPr bwMode="white">
          <a:xfrm>
            <a:off x="1127448" y="1988840"/>
            <a:ext cx="4608512" cy="194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86D91E-4364-BB28-F7C0-C9CA6E04948C}"/>
              </a:ext>
            </a:extLst>
          </p:cNvPr>
          <p:cNvSpPr/>
          <p:nvPr/>
        </p:nvSpPr>
        <p:spPr bwMode="white">
          <a:xfrm>
            <a:off x="1919536" y="4221089"/>
            <a:ext cx="446449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86D91E-4364-BB28-F7C0-C9CA6E04948C}"/>
              </a:ext>
            </a:extLst>
          </p:cNvPr>
          <p:cNvSpPr/>
          <p:nvPr/>
        </p:nvSpPr>
        <p:spPr bwMode="white">
          <a:xfrm>
            <a:off x="1775520" y="4941171"/>
            <a:ext cx="2736304" cy="5040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86D91E-4364-BB28-F7C0-C9CA6E04948C}"/>
              </a:ext>
            </a:extLst>
          </p:cNvPr>
          <p:cNvSpPr/>
          <p:nvPr/>
        </p:nvSpPr>
        <p:spPr bwMode="white">
          <a:xfrm>
            <a:off x="1631504" y="5521494"/>
            <a:ext cx="6984776" cy="624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4D78A9E1-64A4-8161-CEFC-198D5C1C77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27" r="40528"/>
          <a:stretch/>
        </p:blipFill>
        <p:spPr>
          <a:xfrm>
            <a:off x="8034599" y="3504540"/>
            <a:ext cx="3384376" cy="2964871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4D78A9E1-64A4-8161-CEFC-198D5C1C770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723"/>
          <a:stretch/>
        </p:blipFill>
        <p:spPr>
          <a:xfrm>
            <a:off x="8640920" y="506404"/>
            <a:ext cx="2639656" cy="29648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954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A715C9-0EF7-8DCC-DB28-D232D5AFEA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29099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4E9009-2B23-C5BA-1913-C88A4584D735}"/>
              </a:ext>
            </a:extLst>
          </p:cNvPr>
          <p:cNvSpPr/>
          <p:nvPr/>
        </p:nvSpPr>
        <p:spPr bwMode="white">
          <a:xfrm>
            <a:off x="10839865" y="2731929"/>
            <a:ext cx="295163" cy="314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11EC4F0-0BDB-0F58-A2B7-85C1155810C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93"/>
          <a:stretch/>
        </p:blipFill>
        <p:spPr>
          <a:xfrm>
            <a:off x="4871864" y="3780562"/>
            <a:ext cx="2092584" cy="3077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7413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3D26E3-9D80-E4BA-6633-0E5C7E0F68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223421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B39502-D72C-1B88-4AAD-52B0DB22B4AA}"/>
              </a:ext>
            </a:extLst>
          </p:cNvPr>
          <p:cNvSpPr/>
          <p:nvPr/>
        </p:nvSpPr>
        <p:spPr bwMode="white">
          <a:xfrm>
            <a:off x="10830344" y="2127275"/>
            <a:ext cx="295163" cy="305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11EC4F0-0BDB-0F58-A2B7-85C1155810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437" r="32908"/>
          <a:stretch/>
        </p:blipFill>
        <p:spPr>
          <a:xfrm>
            <a:off x="4079776" y="3068960"/>
            <a:ext cx="3816424" cy="3670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2439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1D8BE6-04FB-0739-034C-26790309003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2204864"/>
            <a:ext cx="11340000" cy="216663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99D820-B78A-C913-0676-F0AC9B061300}"/>
              </a:ext>
            </a:extLst>
          </p:cNvPr>
          <p:cNvSpPr/>
          <p:nvPr/>
        </p:nvSpPr>
        <p:spPr bwMode="white">
          <a:xfrm>
            <a:off x="10830344" y="3168874"/>
            <a:ext cx="304685" cy="29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0777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3F860B-9E2C-D4C1-B117-524E0BDBE96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032" y="1224000"/>
            <a:ext cx="11340000" cy="756000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C28ECDE-26CA-EC81-B93B-528225AB6A1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1980000"/>
            <a:ext cx="11340000" cy="1351508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3F8F65-922E-41D2-9958-4AE582D0E8B1}"/>
              </a:ext>
            </a:extLst>
          </p:cNvPr>
          <p:cNvSpPr/>
          <p:nvPr/>
        </p:nvSpPr>
        <p:spPr bwMode="white">
          <a:xfrm>
            <a:off x="10824407" y="2133362"/>
            <a:ext cx="314206" cy="3067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33EFED0-A29A-636C-0B49-D022B793D25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620" r="78627"/>
          <a:stretch/>
        </p:blipFill>
        <p:spPr>
          <a:xfrm>
            <a:off x="5015880" y="3331508"/>
            <a:ext cx="2423632" cy="3239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6356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79C693-FCED-A950-A790-7E924520D8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282549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1AD148-34E1-2E82-D932-194DF9D26C5F}"/>
              </a:ext>
            </a:extLst>
          </p:cNvPr>
          <p:cNvSpPr/>
          <p:nvPr/>
        </p:nvSpPr>
        <p:spPr bwMode="white">
          <a:xfrm>
            <a:off x="10811301" y="2704124"/>
            <a:ext cx="342770" cy="295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33EFED0-A29A-636C-0B49-D022B793D25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3" r="45608"/>
          <a:stretch/>
        </p:blipFill>
        <p:spPr>
          <a:xfrm>
            <a:off x="4295800" y="3589846"/>
            <a:ext cx="2872806" cy="3268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2119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5C9297-D2C3-E3E7-9889-270C5C3FC5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2804379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EEEF26-84EC-1672-2649-80B0644FACFA}"/>
              </a:ext>
            </a:extLst>
          </p:cNvPr>
          <p:cNvSpPr/>
          <p:nvPr/>
        </p:nvSpPr>
        <p:spPr bwMode="white">
          <a:xfrm>
            <a:off x="10830344" y="2818332"/>
            <a:ext cx="295163" cy="30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33EFED0-A29A-636C-0B49-D022B793D25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027" t="37764" r="8779"/>
          <a:stretch/>
        </p:blipFill>
        <p:spPr>
          <a:xfrm>
            <a:off x="3575720" y="3974356"/>
            <a:ext cx="4104456" cy="24471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2172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1</Words>
  <Application>Microsoft Office PowerPoint</Application>
  <PresentationFormat>宽屏</PresentationFormat>
  <Paragraphs>1</Paragraphs>
  <Slides>36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1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69</cp:revision>
  <dcterms:created xsi:type="dcterms:W3CDTF">2015-09-16T06:44:00Z</dcterms:created>
  <dcterms:modified xsi:type="dcterms:W3CDTF">2025-06-23T09:17:07Z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