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3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827512"/>
            <a:ext cx="83820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375" y="5292055"/>
            <a:ext cx="77152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890712"/>
            <a:ext cx="79248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590800"/>
            <a:ext cx="82677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3050"/>
            <a:ext cx="11668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819400"/>
            <a:ext cx="11820525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302270"/>
            <a:ext cx="648072" cy="558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66900"/>
            <a:ext cx="117824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40968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789040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9144" y="443711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9587"/>
            <a:ext cx="11744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908449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38337"/>
            <a:ext cx="117538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933056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933056"/>
            <a:ext cx="13681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87735"/>
            <a:ext cx="110966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6" y="2996952"/>
            <a:ext cx="641240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6" y="3737731"/>
            <a:ext cx="641240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86" y="4797151"/>
            <a:ext cx="6772450" cy="1892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2466975"/>
            <a:ext cx="40671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2412" y="3670945"/>
            <a:ext cx="31137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757362"/>
            <a:ext cx="79343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3037"/>
            <a:ext cx="11772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0912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0311"/>
            <a:ext cx="11677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365104"/>
            <a:ext cx="223224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8787"/>
            <a:ext cx="116586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22108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57325"/>
            <a:ext cx="116300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43037"/>
            <a:ext cx="10877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66986"/>
            <a:ext cx="109537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266429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733256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98" y="1330027"/>
            <a:ext cx="105441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2663527"/>
            <a:ext cx="1080135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484784"/>
            <a:ext cx="69127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656" y="2804298"/>
            <a:ext cx="834969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656" y="4005064"/>
            <a:ext cx="834969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656" y="5517232"/>
            <a:ext cx="11013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2087"/>
            <a:ext cx="118300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119312"/>
            <a:ext cx="79248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45865"/>
            <a:ext cx="10810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876425"/>
            <a:ext cx="78390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077072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543175"/>
            <a:ext cx="100107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66875"/>
            <a:ext cx="108108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3" y="1666875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2564" y="1666875"/>
            <a:ext cx="8417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990600"/>
            <a:ext cx="62293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1" y="980728"/>
            <a:ext cx="6427043" cy="503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214437"/>
            <a:ext cx="102679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24944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922" y="3861048"/>
            <a:ext cx="67803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3861048"/>
            <a:ext cx="12490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0822" y="4717575"/>
            <a:ext cx="618132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57312"/>
            <a:ext cx="109347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838441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143000"/>
            <a:ext cx="78771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8498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5770" y="4941168"/>
            <a:ext cx="1168381" cy="64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662112"/>
            <a:ext cx="80295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885950"/>
            <a:ext cx="77628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836712"/>
            <a:ext cx="6612979" cy="5743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162050"/>
            <a:ext cx="7810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252662"/>
            <a:ext cx="77724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2025-08-12T05:19:56Z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