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53" r:id="rId15"/>
    <p:sldId id="354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2420888"/>
            <a:ext cx="5581650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8987" y="3971528"/>
            <a:ext cx="553402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5170140"/>
            <a:ext cx="2800350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19362"/>
            <a:ext cx="1102995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21085"/>
            <a:ext cx="106013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06459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677" y="4362027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4795" y="5191657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795" y="6057931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604962"/>
            <a:ext cx="77724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9800" y="2708920"/>
            <a:ext cx="7772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9800" y="3635352"/>
            <a:ext cx="2806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9800" y="4537720"/>
            <a:ext cx="6694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204864"/>
            <a:ext cx="111823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221088"/>
            <a:ext cx="23241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68760"/>
            <a:ext cx="107918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20882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21088"/>
            <a:ext cx="8856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077615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910992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908720"/>
            <a:ext cx="7568530" cy="57201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20888"/>
            <a:ext cx="5688632" cy="85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566782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504332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171551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5958630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90228"/>
            <a:ext cx="112014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537321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2038350"/>
            <a:ext cx="90011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060167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2708" y="2060167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4298" y="299771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2678" y="299771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97528" y="393526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47937"/>
            <a:ext cx="110490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766"/>
          <a:stretch/>
        </p:blipFill>
        <p:spPr>
          <a:xfrm>
            <a:off x="1279773" y="1165410"/>
            <a:ext cx="9424739" cy="56479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988840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914814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701893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477397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252900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6155725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0" y="3384401"/>
            <a:ext cx="49720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5"/>
            <a:ext cx="4824536" cy="14093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069636"/>
            <a:ext cx="9721080" cy="35869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756376"/>
            <a:ext cx="3672408" cy="21395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8916" y="2244699"/>
            <a:ext cx="42969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916" y="3089651"/>
            <a:ext cx="94095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8916" y="3847640"/>
            <a:ext cx="42969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8916" y="4689850"/>
            <a:ext cx="42969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8916" y="5661248"/>
            <a:ext cx="6169172" cy="86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28800"/>
            <a:ext cx="111252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45024"/>
            <a:ext cx="4381500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3645024"/>
            <a:ext cx="44100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064" y="1237883"/>
            <a:ext cx="5447431" cy="74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0386" y="1919355"/>
            <a:ext cx="7499961" cy="14376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8064" y="3433559"/>
            <a:ext cx="7153542" cy="30917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488" y="2715144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352818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9612" y="4314528"/>
            <a:ext cx="47604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9612" y="5127730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9612" y="5933846"/>
            <a:ext cx="44723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2025-08-11T11:11:08Z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