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112" y="3751312"/>
            <a:ext cx="42957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543175"/>
            <a:ext cx="103441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924" y="3445024"/>
            <a:ext cx="6324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051"/>
          <a:stretch/>
        </p:blipFill>
        <p:spPr>
          <a:xfrm>
            <a:off x="514350" y="1641326"/>
            <a:ext cx="11163300" cy="4379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3691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16588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569885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42641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409825"/>
            <a:ext cx="68484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96952"/>
            <a:ext cx="712879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986087"/>
            <a:ext cx="76581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392"/>
          <a:stretch/>
        </p:blipFill>
        <p:spPr>
          <a:xfrm>
            <a:off x="157162" y="1392535"/>
            <a:ext cx="11877675" cy="26845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51424"/>
            <a:ext cx="8424936" cy="29899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41542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4" y="3573016"/>
            <a:ext cx="41338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397088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2973660"/>
            <a:ext cx="30575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135535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93305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33103"/>
            <a:ext cx="11811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28887"/>
            <a:ext cx="112585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4101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36766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636912"/>
            <a:ext cx="66294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104" y="3789040"/>
            <a:ext cx="609600" cy="1495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368" y="2636912"/>
            <a:ext cx="652736" cy="397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7298" y="3162891"/>
            <a:ext cx="33454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37641"/>
            <a:ext cx="3744416" cy="27093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1802" y="306896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395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005064"/>
            <a:ext cx="5048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16832"/>
            <a:ext cx="108489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81218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9479"/>
            <a:ext cx="11772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34430"/>
            <a:ext cx="108204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67818"/>
            <a:ext cx="6552728" cy="157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121187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685925"/>
            <a:ext cx="92583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850" y="2564904"/>
            <a:ext cx="74374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3421431"/>
            <a:ext cx="63969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9785" y="3421431"/>
            <a:ext cx="3398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836" y="4405279"/>
            <a:ext cx="93906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65313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38362"/>
            <a:ext cx="117729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068960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1346" y="3948636"/>
            <a:ext cx="1592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85925"/>
            <a:ext cx="116490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0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76400"/>
            <a:ext cx="10791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5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7258271" cy="32236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0828" y="3429000"/>
            <a:ext cx="609600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9" y="3258455"/>
            <a:ext cx="216024" cy="18987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256" y="3068960"/>
            <a:ext cx="1368152" cy="333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601395"/>
            <a:ext cx="1368152" cy="333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4420"/>
            <a:ext cx="11706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04925"/>
            <a:ext cx="108775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38436"/>
            <a:ext cx="108108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2" y="2348880"/>
            <a:ext cx="4685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2" y="3193831"/>
            <a:ext cx="6197526" cy="1493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562" y="4895310"/>
            <a:ext cx="4685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562" y="5751837"/>
            <a:ext cx="90778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3" y="1165521"/>
            <a:ext cx="6063010" cy="55038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53692" y="1772816"/>
            <a:ext cx="70986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3692" y="2409423"/>
            <a:ext cx="70986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3692" y="3092330"/>
            <a:ext cx="70986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3692" y="3786811"/>
            <a:ext cx="70986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3692" y="4562313"/>
            <a:ext cx="7098692" cy="1053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3692" y="5650333"/>
            <a:ext cx="7098692" cy="1053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972"/>
          <a:stretch/>
        </p:blipFill>
        <p:spPr>
          <a:xfrm>
            <a:off x="161925" y="1496913"/>
            <a:ext cx="11868150" cy="258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76511"/>
            <a:ext cx="115252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4149080"/>
            <a:ext cx="396044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05" y="5013176"/>
            <a:ext cx="40671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008" y="3645024"/>
            <a:ext cx="3724275" cy="295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22804" y="3212976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37458"/>
            <a:ext cx="3312368" cy="3667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242974"/>
            <a:ext cx="795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00808"/>
            <a:ext cx="118681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54864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47800"/>
            <a:ext cx="11268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4502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59424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