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36" r:id="rId4"/>
    <p:sldId id="337" r:id="rId5"/>
    <p:sldId id="338" r:id="rId6"/>
    <p:sldId id="339" r:id="rId7"/>
    <p:sldId id="348" r:id="rId8"/>
    <p:sldId id="341" r:id="rId9"/>
    <p:sldId id="342" r:id="rId10"/>
    <p:sldId id="343" r:id="rId11"/>
    <p:sldId id="344" r:id="rId12"/>
    <p:sldId id="345" r:id="rId13"/>
    <p:sldId id="346" r:id="rId14"/>
    <p:sldId id="347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2185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614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5" y="2132856"/>
            <a:ext cx="5238750" cy="84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300" y="3822923"/>
            <a:ext cx="10439400" cy="1838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50" y="1405086"/>
            <a:ext cx="1184910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420888"/>
            <a:ext cx="6840760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1860" y="1196752"/>
            <a:ext cx="4552950" cy="34766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35360" y="3150093"/>
            <a:ext cx="6840760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070065"/>
            <a:ext cx="6840760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903442"/>
            <a:ext cx="6840760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5805264"/>
            <a:ext cx="6840760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008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190750"/>
            <a:ext cx="11172825" cy="2476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3137464"/>
            <a:ext cx="8208912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028715"/>
            <a:ext cx="11059020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8109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81162"/>
            <a:ext cx="1169670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294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94631"/>
            <a:ext cx="11582400" cy="4238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9625" y="1700808"/>
            <a:ext cx="3457575" cy="3362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9873" y="4221088"/>
            <a:ext cx="4758015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49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470248"/>
            <a:ext cx="1050607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9784" y="3274212"/>
            <a:ext cx="9422680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9784" y="4107589"/>
            <a:ext cx="9422680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9784" y="4929392"/>
            <a:ext cx="9422680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3733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626" y="1303625"/>
            <a:ext cx="10394950" cy="55097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5191" y="1076991"/>
            <a:ext cx="10385425" cy="573638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1844824"/>
            <a:ext cx="5328592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2485889"/>
            <a:ext cx="5328592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3201622"/>
            <a:ext cx="5328592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4000275"/>
            <a:ext cx="5328592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15480" y="4706331"/>
            <a:ext cx="5328592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15480" y="5435536"/>
            <a:ext cx="554461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15480" y="6153166"/>
            <a:ext cx="590465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854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667000"/>
            <a:ext cx="1156335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109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59256"/>
          <a:stretch/>
        </p:blipFill>
        <p:spPr>
          <a:xfrm>
            <a:off x="407368" y="2497089"/>
            <a:ext cx="11619150" cy="2516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662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7953375" cy="3114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1638038"/>
            <a:ext cx="3943350" cy="33528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8248" y="1670426"/>
            <a:ext cx="3757613" cy="3371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3990" y="2420888"/>
            <a:ext cx="2661650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75144" y="2420888"/>
            <a:ext cx="3968928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8713" y="3265840"/>
            <a:ext cx="7913797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8714" y="4041343"/>
            <a:ext cx="6659374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282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298401"/>
            <a:ext cx="10515600" cy="55149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2132856"/>
            <a:ext cx="4057650" cy="35814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1692" y="2113806"/>
            <a:ext cx="3819525" cy="36004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11413" y="2132856"/>
            <a:ext cx="7084788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37381" y="2948261"/>
            <a:ext cx="432251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37381" y="3758489"/>
            <a:ext cx="432251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37381" y="4464545"/>
            <a:ext cx="432251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37381" y="5378945"/>
            <a:ext cx="432251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37380" y="6085001"/>
            <a:ext cx="10516419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757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72530"/>
            <a:ext cx="1165860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097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20527"/>
            <a:ext cx="11706225" cy="507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7125" y="1605136"/>
            <a:ext cx="4714875" cy="304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3426" y="3356992"/>
            <a:ext cx="7050811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3426" y="4201944"/>
            <a:ext cx="7050811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3426" y="5104769"/>
            <a:ext cx="7784782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3426" y="5926571"/>
            <a:ext cx="7293699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223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2</Words>
  <Application>Microsoft Office PowerPoint</Application>
  <PresentationFormat>宽屏</PresentationFormat>
  <Paragraphs>2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2025-08-12T07:49:56Z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