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262" y="4101827"/>
            <a:ext cx="72294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24087"/>
            <a:ext cx="117729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83915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988840"/>
            <a:ext cx="31813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238375"/>
            <a:ext cx="83058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3598"/>
            <a:ext cx="115824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5211" y="220486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092" y="2806747"/>
            <a:ext cx="24135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2774" y="2806747"/>
            <a:ext cx="38712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045" y="3408631"/>
            <a:ext cx="66080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045" y="3952641"/>
            <a:ext cx="66080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045" y="4589248"/>
            <a:ext cx="66080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045" y="5156408"/>
            <a:ext cx="66080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86012"/>
            <a:ext cx="117538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71703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0703"/>
            <a:ext cx="117443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0851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48" y="567549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4937"/>
            <a:ext cx="117919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76400"/>
            <a:ext cx="115728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055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3025"/>
            <a:ext cx="108394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234777"/>
            <a:ext cx="77152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733256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09762"/>
            <a:ext cx="118586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19362"/>
            <a:ext cx="116109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40904"/>
            <a:ext cx="11763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68921"/>
            <a:ext cx="109537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43076"/>
            <a:ext cx="5832648" cy="247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81112"/>
            <a:ext cx="97536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578" y="2204864"/>
            <a:ext cx="102050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9578" y="3177138"/>
            <a:ext cx="102050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9578" y="4103112"/>
            <a:ext cx="102050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578" y="4948064"/>
            <a:ext cx="102050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780928"/>
            <a:ext cx="11898932" cy="117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603160" cy="45117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08401"/>
            <a:ext cx="79819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10840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6428"/>
            <a:ext cx="11029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51723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79004"/>
            <a:ext cx="110871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80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53827"/>
            <a:ext cx="11010900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5652" y="3212975"/>
            <a:ext cx="7414563" cy="1490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652" y="4995478"/>
            <a:ext cx="3886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652" y="5863579"/>
            <a:ext cx="2950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952625"/>
            <a:ext cx="78390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149080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724150"/>
            <a:ext cx="9229725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636912"/>
            <a:ext cx="12961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0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323975"/>
            <a:ext cx="78390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736179"/>
            <a:ext cx="7877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933450"/>
            <a:ext cx="77438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938212"/>
            <a:ext cx="78390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1066601"/>
            <a:ext cx="7269755" cy="553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67805"/>
            <a:ext cx="117633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2025-08-12T01:45:17Z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