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783085"/>
            <a:ext cx="56007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3777215"/>
            <a:ext cx="50292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0887" y="5148039"/>
            <a:ext cx="56102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30027"/>
            <a:ext cx="105537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4944"/>
            <a:ext cx="1008112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869159"/>
            <a:ext cx="10821466" cy="175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297260"/>
            <a:ext cx="99441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53988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906343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820743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804592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79562"/>
            <a:ext cx="110013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62100"/>
            <a:ext cx="105060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543175"/>
            <a:ext cx="103632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42900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24744"/>
            <a:ext cx="8064896" cy="55258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92896"/>
            <a:ext cx="648072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800835"/>
            <a:ext cx="648072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143498"/>
            <a:ext cx="835292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71612"/>
            <a:ext cx="10991850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685925"/>
            <a:ext cx="105918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708920"/>
            <a:ext cx="252028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718" y="4433548"/>
            <a:ext cx="832064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95425"/>
            <a:ext cx="110109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947862"/>
            <a:ext cx="104679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861048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278210"/>
            <a:ext cx="106394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0328" y="2996951"/>
            <a:ext cx="9492135" cy="1979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374" y="4976222"/>
            <a:ext cx="10473338" cy="1621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89087"/>
            <a:ext cx="110775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514822"/>
            <a:ext cx="106299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84784"/>
            <a:ext cx="104394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437" y="3429000"/>
            <a:ext cx="105251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2025-08-11T12:48:23Z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