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71" r:id="rId2"/>
    <p:sldId id="302" r:id="rId3"/>
    <p:sldId id="324" r:id="rId4"/>
    <p:sldId id="325" r:id="rId5"/>
    <p:sldId id="326" r:id="rId6"/>
    <p:sldId id="327" r:id="rId7"/>
    <p:sldId id="328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393" r:id="rId30"/>
    <p:sldId id="394" r:id="rId31"/>
    <p:sldId id="39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1844824"/>
            <a:ext cx="5314950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212" y="3425180"/>
            <a:ext cx="42195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2125" y="4826099"/>
            <a:ext cx="86677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9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2043112"/>
            <a:ext cx="77628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8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1685925"/>
            <a:ext cx="79533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93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43397"/>
            <a:ext cx="11734800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328498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0932" y="504433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77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43050"/>
            <a:ext cx="117348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34888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9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343150"/>
            <a:ext cx="1186815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852936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35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39230"/>
            <a:ext cx="117062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20219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14700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0240" y="3566628"/>
            <a:ext cx="37239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00240" y="4145362"/>
            <a:ext cx="37239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00240" y="4747245"/>
            <a:ext cx="37239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00240" y="5349129"/>
            <a:ext cx="37239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32304" y="3670800"/>
            <a:ext cx="3031452" cy="98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32304" y="4797152"/>
            <a:ext cx="3031452" cy="982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56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96"/>
          <a:stretch/>
        </p:blipFill>
        <p:spPr>
          <a:xfrm>
            <a:off x="166687" y="1566863"/>
            <a:ext cx="11858625" cy="35903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2088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9602" y="4437112"/>
            <a:ext cx="9845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8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71600"/>
            <a:ext cx="105632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04629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52812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735718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9638" y="3103687"/>
            <a:ext cx="4957974" cy="949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9638" y="4210514"/>
            <a:ext cx="4957974" cy="586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19638" y="4870271"/>
            <a:ext cx="4957974" cy="586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53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9225"/>
            <a:ext cx="1175385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5589240"/>
            <a:ext cx="11706225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4293096"/>
            <a:ext cx="194421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8273" y="5392691"/>
            <a:ext cx="194421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04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0522"/>
            <a:ext cx="117633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9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757362"/>
            <a:ext cx="786765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28762"/>
            <a:ext cx="108013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6490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71662"/>
            <a:ext cx="116586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846161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9724" y="4114799"/>
            <a:ext cx="141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15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909637"/>
            <a:ext cx="61912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104963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135110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5246280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7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990725"/>
            <a:ext cx="78486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1700" y="3104964"/>
            <a:ext cx="79567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1700" y="4293096"/>
            <a:ext cx="79567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98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2603"/>
            <a:ext cx="116776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4509120"/>
            <a:ext cx="10807377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42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258" y="1347872"/>
            <a:ext cx="10660310" cy="532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99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81150"/>
            <a:ext cx="108013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73016"/>
            <a:ext cx="446449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8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070"/>
          <a:stretch/>
        </p:blipFill>
        <p:spPr>
          <a:xfrm>
            <a:off x="709612" y="2295475"/>
            <a:ext cx="10772775" cy="27897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22108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5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7337"/>
            <a:ext cx="107727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356992"/>
            <a:ext cx="748883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562225"/>
            <a:ext cx="108204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37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576387"/>
            <a:ext cx="777240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15893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3232" y="25037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3996" y="4365104"/>
            <a:ext cx="34763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3" y="692696"/>
            <a:ext cx="9078218" cy="53433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036032"/>
            <a:ext cx="7920880" cy="6307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397488"/>
            <a:ext cx="6984776" cy="1319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774876"/>
            <a:ext cx="6984776" cy="1319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241189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3" y="6005119"/>
            <a:ext cx="87849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2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8720"/>
            <a:ext cx="11582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22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590675"/>
            <a:ext cx="78390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56490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9651" y="350245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814512"/>
            <a:ext cx="78676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509712"/>
            <a:ext cx="78105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924050"/>
            <a:ext cx="77819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671512"/>
            <a:ext cx="78771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4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2395537"/>
            <a:ext cx="78200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58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2025-08-12T07:24:31Z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