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60" r:id="rId22"/>
    <p:sldId id="359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323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3412"/>
            <a:ext cx="116871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1637"/>
            <a:ext cx="11687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933056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71662"/>
            <a:ext cx="116681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80928"/>
            <a:ext cx="11521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7198" y="4308787"/>
            <a:ext cx="146285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14180" y="4308787"/>
            <a:ext cx="229824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429000"/>
            <a:ext cx="342900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84801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6" y="4005064"/>
            <a:ext cx="11363325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177680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484784"/>
            <a:ext cx="116014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077072"/>
            <a:ext cx="33432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51654" y="2924944"/>
            <a:ext cx="98450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6619"/>
            <a:ext cx="11687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8508" y="5237430"/>
            <a:ext cx="576064" cy="999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700212"/>
            <a:ext cx="87915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624012"/>
            <a:ext cx="74961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9625" y="2420888"/>
            <a:ext cx="749446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9625" y="3173242"/>
            <a:ext cx="749446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9625" y="3821423"/>
            <a:ext cx="7494461" cy="1412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257300"/>
            <a:ext cx="85820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24944"/>
            <a:ext cx="61926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24835"/>
            <a:ext cx="61926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006888"/>
            <a:ext cx="61926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31" y="1268760"/>
            <a:ext cx="10697269" cy="3662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41168"/>
            <a:ext cx="4752528" cy="17134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7472" y="2625717"/>
            <a:ext cx="78188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7472" y="3378072"/>
            <a:ext cx="78188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7472" y="4142001"/>
            <a:ext cx="7818888" cy="789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7472" y="4813332"/>
            <a:ext cx="7818888" cy="962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7472" y="5785605"/>
            <a:ext cx="7818888" cy="869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1486"/>
          <a:stretch/>
        </p:blipFill>
        <p:spPr>
          <a:xfrm>
            <a:off x="623392" y="1290161"/>
            <a:ext cx="11017224" cy="5451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51125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76079"/>
            <a:ext cx="51125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924261"/>
            <a:ext cx="51125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96117"/>
            <a:ext cx="5112568" cy="848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602590"/>
            <a:ext cx="51125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262347"/>
            <a:ext cx="51125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8695"/>
            <a:ext cx="116967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9489"/>
            <a:ext cx="110966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91943"/>
            <a:ext cx="44644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570349"/>
            <a:ext cx="44481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6830"/>
            <a:ext cx="11687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5724"/>
            <a:ext cx="91059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3789040"/>
            <a:ext cx="104870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04864"/>
            <a:ext cx="30243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2204864"/>
            <a:ext cx="30243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976" y="3789040"/>
            <a:ext cx="8158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976" y="4367775"/>
            <a:ext cx="1060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976" y="5027532"/>
            <a:ext cx="8158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9976" y="5745162"/>
            <a:ext cx="8158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7687"/>
            <a:ext cx="116490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7971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0532" y="541061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38350"/>
            <a:ext cx="110109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33550"/>
            <a:ext cx="111823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44914"/>
            <a:ext cx="11161240" cy="2288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95475"/>
            <a:ext cx="111537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10513168" cy="879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88596"/>
            <a:ext cx="11377264" cy="2072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4420"/>
            <a:ext cx="11677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8054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98054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854712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04975"/>
            <a:ext cx="110394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6840" y="3140968"/>
            <a:ext cx="17009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488" y="3766001"/>
            <a:ext cx="5116464" cy="1387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790700"/>
            <a:ext cx="90011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61048"/>
            <a:ext cx="9433048" cy="1206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409825"/>
            <a:ext cx="108013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612971"/>
            <a:ext cx="106572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1637"/>
            <a:ext cx="116681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85962"/>
            <a:ext cx="111442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945854"/>
            <a:ext cx="105346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836712"/>
            <a:ext cx="310515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836712"/>
            <a:ext cx="3024336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363303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894" y="3633036"/>
            <a:ext cx="26910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520" y="4165471"/>
            <a:ext cx="10601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3588" y="4869160"/>
            <a:ext cx="49363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588" y="5552066"/>
            <a:ext cx="39282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204864"/>
            <a:ext cx="104013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852936"/>
            <a:ext cx="3114675" cy="3400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929508"/>
            <a:ext cx="28098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4199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772816"/>
            <a:ext cx="3228975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5574" y="1749890"/>
            <a:ext cx="3095625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2132856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285293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0974" y="2852936"/>
            <a:ext cx="2460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717" y="3474531"/>
            <a:ext cx="71426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717" y="4053265"/>
            <a:ext cx="71426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717" y="4770895"/>
            <a:ext cx="71426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368" y="5372779"/>
            <a:ext cx="71426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28762"/>
            <a:ext cx="116681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6361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836574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789040"/>
            <a:ext cx="395287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9043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45024"/>
            <a:ext cx="37623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98054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212976"/>
            <a:ext cx="4152900" cy="3238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501008"/>
            <a:ext cx="2981325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65" y="4137063"/>
            <a:ext cx="2200275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4728567"/>
            <a:ext cx="2819400" cy="42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392" y="5376639"/>
            <a:ext cx="2762250" cy="4286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48528" y="2911202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412587" cy="2700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22551"/>
            <a:ext cx="3182779" cy="27188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80928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3" y="4085603"/>
            <a:ext cx="2592288" cy="27277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852936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2025-08-12T08:20:46Z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