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2060848"/>
            <a:ext cx="6734175" cy="904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1337" y="3889995"/>
            <a:ext cx="6029325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1225" y="5440263"/>
            <a:ext cx="782955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68760"/>
            <a:ext cx="117919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71553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09725"/>
            <a:ext cx="117538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573016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79587"/>
            <a:ext cx="116681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1330027"/>
            <a:ext cx="86391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20888"/>
            <a:ext cx="86409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184817"/>
            <a:ext cx="86409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4149080"/>
            <a:ext cx="86409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4978893"/>
            <a:ext cx="86409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5893293"/>
            <a:ext cx="86409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1924050"/>
            <a:ext cx="694372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852936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3802060"/>
            <a:ext cx="3384376" cy="1131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885950"/>
            <a:ext cx="117729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4149080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43100"/>
            <a:ext cx="11715750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4221088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47936"/>
            <a:ext cx="118300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71553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52587"/>
            <a:ext cx="117252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62162"/>
            <a:ext cx="116205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4005064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72902"/>
            <a:ext cx="116967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96278" y="306896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9063" y="40770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9826" y="4077072"/>
            <a:ext cx="14940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0768"/>
            <a:ext cx="117538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940968"/>
            <a:ext cx="37719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119312"/>
            <a:ext cx="110299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005064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036143"/>
            <a:ext cx="47244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528887"/>
            <a:ext cx="1089660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3573016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06438"/>
            <a:ext cx="117062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36501"/>
            <a:ext cx="11029950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6101454"/>
            <a:ext cx="3810000" cy="76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204864"/>
            <a:ext cx="52565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376" y="3135474"/>
            <a:ext cx="5409615" cy="2957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2701" y="6162557"/>
            <a:ext cx="39226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2104" y="2204865"/>
            <a:ext cx="4578871" cy="4533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5" y="1781175"/>
            <a:ext cx="60007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5625" y="2636912"/>
            <a:ext cx="62407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5625" y="3551312"/>
            <a:ext cx="62407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5625" y="4442562"/>
            <a:ext cx="62407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52128"/>
            <a:ext cx="118014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52587"/>
            <a:ext cx="107632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114550"/>
            <a:ext cx="109251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66875"/>
            <a:ext cx="115443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14940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9776" y="4533714"/>
            <a:ext cx="14940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81137"/>
            <a:ext cx="108585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077072"/>
            <a:ext cx="734481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1285875"/>
            <a:ext cx="82486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419" y="2204864"/>
            <a:ext cx="82289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419" y="3084540"/>
            <a:ext cx="8228906" cy="11365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419" y="4600823"/>
            <a:ext cx="8228906" cy="11365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1495425"/>
            <a:ext cx="90297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92895"/>
            <a:ext cx="8907338" cy="10120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820090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711341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29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195512"/>
            <a:ext cx="108870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15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33562"/>
            <a:ext cx="116681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95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205037"/>
            <a:ext cx="80772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95561"/>
            <a:ext cx="117062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299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47850"/>
            <a:ext cx="116871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852936"/>
            <a:ext cx="7019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33537"/>
            <a:ext cx="117729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4365104"/>
            <a:ext cx="244827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31168"/>
            <a:ext cx="113538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484784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6093296"/>
            <a:ext cx="4895850" cy="723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6489" y="6148943"/>
            <a:ext cx="48154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6" y="1484897"/>
            <a:ext cx="5472608" cy="520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520555"/>
            <a:ext cx="809625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241923"/>
            <a:ext cx="5514975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311027"/>
            <a:ext cx="5904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2025-08-12T04:05:40Z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