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6" r:id="rId12"/>
    <p:sldId id="347" r:id="rId13"/>
    <p:sldId id="348" r:id="rId14"/>
    <p:sldId id="349" r:id="rId15"/>
    <p:sldId id="350" r:id="rId16"/>
    <p:sldId id="351" r:id="rId17"/>
    <p:sldId id="345" r:id="rId18"/>
    <p:sldId id="353" r:id="rId19"/>
    <p:sldId id="354" r:id="rId20"/>
    <p:sldId id="352" r:id="rId21"/>
    <p:sldId id="355" r:id="rId22"/>
    <p:sldId id="356" r:id="rId23"/>
    <p:sldId id="357" r:id="rId24"/>
    <p:sldId id="358" r:id="rId25"/>
    <p:sldId id="359" r:id="rId26"/>
    <p:sldId id="324" r:id="rId27"/>
    <p:sldId id="325" r:id="rId28"/>
    <p:sldId id="326" r:id="rId29"/>
    <p:sldId id="327" r:id="rId30"/>
    <p:sldId id="328" r:id="rId31"/>
    <p:sldId id="32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048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32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9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812654"/>
            <a:ext cx="53244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0912" y="5065365"/>
            <a:ext cx="52673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988840"/>
            <a:ext cx="120110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21088"/>
            <a:ext cx="41338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564904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2276872"/>
            <a:ext cx="120015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645024"/>
            <a:ext cx="26670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773921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484784"/>
            <a:ext cx="120396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437112"/>
            <a:ext cx="30003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06896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44824"/>
            <a:ext cx="118872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61048"/>
            <a:ext cx="274320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234888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32856"/>
            <a:ext cx="11906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361581"/>
            <a:ext cx="25812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08920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04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1824037"/>
            <a:ext cx="120872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273630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4584" y="3212976"/>
            <a:ext cx="273630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0" y="3926049"/>
            <a:ext cx="229657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126" y="3926049"/>
            <a:ext cx="269479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959" y="4504784"/>
            <a:ext cx="1860633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932" y="4504784"/>
            <a:ext cx="208790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17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800350"/>
            <a:ext cx="569595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933056"/>
            <a:ext cx="29718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725144"/>
            <a:ext cx="47148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5474171"/>
            <a:ext cx="303847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043" y="6213301"/>
            <a:ext cx="3133725" cy="600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4032" y="3669060"/>
            <a:ext cx="4057650" cy="2962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95359" y="3085989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49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64" y="1340768"/>
            <a:ext cx="10331004" cy="2250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612013"/>
            <a:ext cx="3384376" cy="2912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077072"/>
            <a:ext cx="45815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652" y="5013176"/>
            <a:ext cx="4305300" cy="57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8468" y="2947285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85987"/>
            <a:ext cx="11706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1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1187152"/>
            <a:ext cx="783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869160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5945606"/>
            <a:ext cx="115212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11771"/>
            <a:ext cx="10848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42100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19312"/>
            <a:ext cx="109347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005064"/>
            <a:ext cx="86409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6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28" y="1268760"/>
            <a:ext cx="11282288" cy="34532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93620"/>
            <a:ext cx="4968552" cy="30197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926049"/>
            <a:ext cx="10081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8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552922"/>
            <a:ext cx="116586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7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81162"/>
            <a:ext cx="108870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28054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42454"/>
            <a:ext cx="532859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80703"/>
            <a:ext cx="83439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935" y="3038241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6282" y="3038241"/>
            <a:ext cx="56116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8277" y="3883193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8276" y="4751294"/>
            <a:ext cx="4429771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8277" y="5584672"/>
            <a:ext cx="367240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781300"/>
            <a:ext cx="55626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5762"/>
            <a:ext cx="11734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78793"/>
            <a:ext cx="10877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12776"/>
            <a:ext cx="108012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7258" y="3264725"/>
            <a:ext cx="108012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419225"/>
            <a:ext cx="77724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27459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0359" y="2485889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646129"/>
            <a:ext cx="14401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1012"/>
            <a:ext cx="10915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7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33676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5479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57192"/>
            <a:ext cx="108012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1637"/>
            <a:ext cx="10058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77048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93439"/>
            <a:ext cx="900100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92092"/>
            <a:ext cx="98537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2816"/>
            <a:ext cx="78390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420888"/>
            <a:ext cx="33051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890587"/>
            <a:ext cx="77724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390650"/>
            <a:ext cx="7772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985837"/>
            <a:ext cx="78105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2571750"/>
            <a:ext cx="50387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72816"/>
            <a:ext cx="119348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77072"/>
            <a:ext cx="263842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381392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</Words>
  <Application>Microsoft Office PowerPoint</Application>
  <PresentationFormat>宽屏</PresentationFormat>
  <Paragraphs>3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2025-08-12T07:01:43Z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