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1783085"/>
            <a:ext cx="5600700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9274" y="3681784"/>
            <a:ext cx="7953375" cy="790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2386" y="4941168"/>
            <a:ext cx="38671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525488"/>
            <a:ext cx="105727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636912"/>
            <a:ext cx="1044116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419412"/>
            <a:ext cx="10441160" cy="1601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128837"/>
            <a:ext cx="106203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81090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79562"/>
            <a:ext cx="110394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552575"/>
            <a:ext cx="106108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51072" y="4509120"/>
            <a:ext cx="1428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3088" y="4509120"/>
            <a:ext cx="1428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24744"/>
            <a:ext cx="10081120" cy="55496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50760" y="1124744"/>
            <a:ext cx="1417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5352" y="2039144"/>
            <a:ext cx="23708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2105025"/>
            <a:ext cx="96297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12976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034778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44225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443037"/>
            <a:ext cx="104108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391369"/>
            <a:ext cx="104489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1413470"/>
            <a:ext cx="95535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628800"/>
            <a:ext cx="66247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6622" y="2508476"/>
            <a:ext cx="86878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6622" y="3561773"/>
            <a:ext cx="72476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96622" y="4725144"/>
            <a:ext cx="6599578" cy="181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267544"/>
            <a:ext cx="111156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376511"/>
            <a:ext cx="104394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814512"/>
            <a:ext cx="104965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390650"/>
            <a:ext cx="105251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564904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2025-08-12T00:10:54Z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