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5587" y="1772816"/>
            <a:ext cx="6600825" cy="923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2337" y="3774554"/>
            <a:ext cx="5267325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2060848"/>
            <a:ext cx="11811000" cy="164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3933056"/>
            <a:ext cx="3352800" cy="1895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92238" y="3140968"/>
            <a:ext cx="126360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9235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484784"/>
            <a:ext cx="11820525" cy="1866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3573016"/>
            <a:ext cx="1838325" cy="2609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00456" y="2780928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41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797149"/>
            <a:ext cx="1173480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4525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560537"/>
            <a:ext cx="11496675" cy="4676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34412" y="1560537"/>
            <a:ext cx="3209925" cy="3638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63620" y="3163788"/>
            <a:ext cx="8270791" cy="9852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3620" y="4182913"/>
            <a:ext cx="77486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3620" y="4622751"/>
            <a:ext cx="7748604" cy="5362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3620" y="5224634"/>
            <a:ext cx="77486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63620" y="5722345"/>
            <a:ext cx="77486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801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5" y="1319361"/>
            <a:ext cx="7334250" cy="5133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8387" y="1304503"/>
            <a:ext cx="7515225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2420888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91377" y="3508909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28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6962" y="902171"/>
            <a:ext cx="7458075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11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1725" y="1171575"/>
            <a:ext cx="7448550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673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7437" y="773385"/>
            <a:ext cx="7477125" cy="5895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948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4100" y="947737"/>
            <a:ext cx="7543800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851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288876"/>
            <a:ext cx="11772900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4047455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1658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2628900"/>
            <a:ext cx="11858625" cy="160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36" y="4365104"/>
            <a:ext cx="1114425" cy="2066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44272" y="3621095"/>
            <a:ext cx="576064" cy="5279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7469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2025-08-12T01:51:34Z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