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6" r:id="rId4"/>
    <p:sldId id="325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2533650"/>
            <a:ext cx="6315075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09278"/>
            <a:ext cx="108585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533872"/>
            <a:ext cx="105441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915119"/>
            <a:ext cx="91249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844824"/>
            <a:ext cx="90010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907135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809960"/>
            <a:ext cx="90010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689636"/>
            <a:ext cx="90010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5766082"/>
            <a:ext cx="90010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25180" y="2907135"/>
            <a:ext cx="30509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87735"/>
            <a:ext cx="108013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725144"/>
            <a:ext cx="19442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62087"/>
            <a:ext cx="104775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636912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6832" y="3678633"/>
            <a:ext cx="101779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8406" y="4604608"/>
            <a:ext cx="8744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162050"/>
            <a:ext cx="11210925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212976"/>
            <a:ext cx="86409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71650"/>
            <a:ext cx="112299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916832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486025"/>
            <a:ext cx="1101090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58838"/>
            <a:ext cx="111156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564904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07910" y="4798818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376487"/>
            <a:ext cx="1101090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356992"/>
            <a:ext cx="86409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1149821"/>
            <a:ext cx="62007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221088"/>
            <a:ext cx="280831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5170212"/>
            <a:ext cx="280831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1423987"/>
            <a:ext cx="49911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08828" y="2459619"/>
            <a:ext cx="320725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8828" y="3292996"/>
            <a:ext cx="320725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8828" y="4276844"/>
            <a:ext cx="320725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136851"/>
            <a:ext cx="7858125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284984"/>
            <a:ext cx="68407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092652"/>
            <a:ext cx="7848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053351"/>
            <a:ext cx="68407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060349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2025-08-12T07:53:07Z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