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  <p:sldId id="350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2060848"/>
            <a:ext cx="7400925" cy="92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4675" y="4407768"/>
            <a:ext cx="59626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26629"/>
            <a:ext cx="118110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2162175"/>
            <a:ext cx="82867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918" y="1247044"/>
            <a:ext cx="10208642" cy="54943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7918" y="2708920"/>
            <a:ext cx="1020864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7918" y="4040008"/>
            <a:ext cx="10208642" cy="1333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7918" y="5445224"/>
            <a:ext cx="10208642" cy="1073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12776"/>
            <a:ext cx="108585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132856"/>
            <a:ext cx="10685834" cy="4608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90700"/>
            <a:ext cx="111442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7" y="3438238"/>
            <a:ext cx="11260757" cy="20789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959" y="1340768"/>
            <a:ext cx="10677649" cy="529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7569"/>
            <a:ext cx="112585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447" y="4869160"/>
            <a:ext cx="1103947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730846"/>
            <a:ext cx="99631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1561306"/>
            <a:ext cx="91154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52339"/>
            <a:ext cx="111442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556792"/>
            <a:ext cx="122413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7373" y="2459617"/>
            <a:ext cx="122413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55312" y="4311567"/>
            <a:ext cx="122413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12379"/>
            <a:ext cx="115824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437112"/>
            <a:ext cx="151216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0644" y="5409386"/>
            <a:ext cx="151216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109787"/>
            <a:ext cx="110490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11771"/>
            <a:ext cx="110299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3575" y="3818557"/>
            <a:ext cx="11057399" cy="1482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574" y="5366209"/>
            <a:ext cx="374222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04937"/>
            <a:ext cx="111442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874" y="3137463"/>
            <a:ext cx="11668125" cy="2955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66986"/>
            <a:ext cx="117443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700212"/>
            <a:ext cx="1112520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330155"/>
            <a:ext cx="90106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48147"/>
            <a:ext cx="112014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709" y="1087710"/>
            <a:ext cx="100488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64729"/>
            <a:ext cx="112776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926049"/>
            <a:ext cx="122413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5618" y="5095092"/>
            <a:ext cx="122413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30084" y="5129817"/>
            <a:ext cx="122413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76400"/>
            <a:ext cx="112776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85925"/>
            <a:ext cx="110966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609850"/>
            <a:ext cx="1162050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609850"/>
            <a:ext cx="208823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75209" y="2609850"/>
            <a:ext cx="208823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71712"/>
            <a:ext cx="11125200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031709"/>
            <a:ext cx="1096320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1247353"/>
            <a:ext cx="96297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800225"/>
            <a:ext cx="112585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29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1137"/>
            <a:ext cx="112776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717032"/>
            <a:ext cx="64807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2575"/>
            <a:ext cx="116776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2314575"/>
            <a:ext cx="923925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43744"/>
            <a:ext cx="111156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8161" y="2996952"/>
            <a:ext cx="11115675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160" y="5229200"/>
            <a:ext cx="800611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23975"/>
            <a:ext cx="111823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717032"/>
            <a:ext cx="26642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712454"/>
            <a:ext cx="61926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2025-08-12T06:43:40Z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