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783085"/>
            <a:ext cx="56007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3703687"/>
            <a:ext cx="4895850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5085184"/>
            <a:ext cx="55245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27398"/>
            <a:ext cx="105822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05064"/>
            <a:ext cx="612068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2768" y="1558451"/>
            <a:ext cx="41433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509712"/>
            <a:ext cx="88963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04864"/>
            <a:ext cx="74888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003517"/>
            <a:ext cx="74888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813745"/>
            <a:ext cx="61230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8528" y="3813745"/>
            <a:ext cx="27733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6704" y="4635548"/>
            <a:ext cx="77036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838325"/>
            <a:ext cx="106584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64904"/>
            <a:ext cx="82089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3560326"/>
            <a:ext cx="10369797" cy="1596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85937"/>
            <a:ext cx="110204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538436"/>
            <a:ext cx="103251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450" y="2420888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450" y="3277415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450" y="4157091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450" y="4874720"/>
            <a:ext cx="10419134" cy="1578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55204"/>
            <a:ext cx="104775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040801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85753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695980"/>
            <a:ext cx="7200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483059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862137"/>
            <a:ext cx="73152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6912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377691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245793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14512"/>
            <a:ext cx="1100137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28750"/>
            <a:ext cx="104108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063950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51029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603383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1924050"/>
            <a:ext cx="63150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8462" y="2679760"/>
            <a:ext cx="58218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8461" y="3385816"/>
            <a:ext cx="63150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8462" y="4196044"/>
            <a:ext cx="58218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86036"/>
            <a:ext cx="110775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82055"/>
            <a:ext cx="100679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1824037"/>
            <a:ext cx="79914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708919"/>
            <a:ext cx="69847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495997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495997"/>
            <a:ext cx="40324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8904" y="4364098"/>
            <a:ext cx="4461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1490662"/>
            <a:ext cx="69246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5162" y="2348880"/>
            <a:ext cx="46029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5162" y="3216981"/>
            <a:ext cx="51790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968891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2877" y="3958654"/>
            <a:ext cx="46029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57242" y="4699434"/>
            <a:ext cx="46029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68760"/>
            <a:ext cx="109632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649" y="3842345"/>
            <a:ext cx="104679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2025-08-12T08:00:34Z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