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2" y="3698354"/>
            <a:ext cx="78009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4537" y="5415880"/>
            <a:ext cx="81629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89439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74018"/>
            <a:ext cx="117824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87613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76400"/>
            <a:ext cx="11877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2930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28328"/>
            <a:ext cx="11839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869160"/>
            <a:ext cx="30963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143125"/>
            <a:ext cx="72199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444914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150970"/>
            <a:ext cx="74888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99195"/>
            <a:ext cx="117824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43175"/>
            <a:ext cx="117062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0120"/>
            <a:ext cx="117729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71637"/>
            <a:ext cx="111537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2108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990" y="999735"/>
            <a:ext cx="9148514" cy="566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704975"/>
            <a:ext cx="789622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00200"/>
            <a:ext cx="118300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293096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47875"/>
            <a:ext cx="117062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78904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4552" y="378904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14487"/>
            <a:ext cx="11744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24075"/>
            <a:ext cx="112966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42681"/>
            <a:ext cx="78486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37853"/>
            <a:ext cx="110775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752" y="3212976"/>
            <a:ext cx="2981959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1721" y="3212976"/>
            <a:ext cx="2981959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028" y="4941168"/>
            <a:ext cx="1136961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7787"/>
            <a:ext cx="107823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73635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99610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621413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6144"/>
            <a:ext cx="117633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43062"/>
            <a:ext cx="110585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72877"/>
            <a:ext cx="111252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752600"/>
            <a:ext cx="86296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576064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636912"/>
            <a:ext cx="294667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1084" y="4385320"/>
            <a:ext cx="73712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212304"/>
            <a:ext cx="77914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1178"/>
            <a:ext cx="112395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648" y="3068960"/>
            <a:ext cx="57503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648" y="3937062"/>
            <a:ext cx="10214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648" y="4770438"/>
            <a:ext cx="11078960" cy="1584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881062"/>
            <a:ext cx="77819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605087"/>
            <a:ext cx="78962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657225"/>
            <a:ext cx="78676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228725"/>
            <a:ext cx="79533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790700"/>
            <a:ext cx="78105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285875"/>
            <a:ext cx="78962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2025-08-12T05:10:22Z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