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2543175"/>
            <a:ext cx="6981825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23764"/>
            <a:ext cx="110490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20888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4412" y="4677951"/>
            <a:ext cx="150170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70620"/>
            <a:ext cx="110490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76872"/>
            <a:ext cx="417646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7254" y="4797152"/>
            <a:ext cx="109878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438400"/>
            <a:ext cx="110680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356992"/>
            <a:ext cx="7200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68760"/>
            <a:ext cx="111252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212976"/>
            <a:ext cx="12241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585912"/>
            <a:ext cx="101441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38994"/>
            <a:ext cx="109442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5445224"/>
            <a:ext cx="129614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471612"/>
            <a:ext cx="74676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24025"/>
            <a:ext cx="106584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1143000"/>
            <a:ext cx="64865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204864"/>
            <a:ext cx="51125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397056"/>
            <a:ext cx="6624736" cy="1184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762869"/>
            <a:ext cx="568863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047875"/>
            <a:ext cx="87439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96702"/>
            <a:ext cx="111728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93096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307926"/>
            <a:ext cx="101346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100811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033121"/>
            <a:ext cx="100811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935946"/>
            <a:ext cx="100811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769323"/>
            <a:ext cx="100811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706873"/>
            <a:ext cx="100811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47875"/>
            <a:ext cx="110013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188293"/>
            <a:ext cx="75533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9336" y="2204864"/>
            <a:ext cx="7089031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9336" y="3015092"/>
            <a:ext cx="76650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9336" y="3917918"/>
            <a:ext cx="76650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9336" y="4948065"/>
            <a:ext cx="76650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19336" y="5688845"/>
            <a:ext cx="76650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360" y="1271323"/>
            <a:ext cx="10325224" cy="561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03945"/>
            <a:ext cx="105441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84984"/>
            <a:ext cx="568863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73004"/>
            <a:ext cx="568863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437875"/>
            <a:ext cx="568863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53269"/>
            <a:ext cx="109918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469479"/>
            <a:ext cx="102108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500312"/>
            <a:ext cx="103632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824037"/>
            <a:ext cx="104489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05064"/>
            <a:ext cx="417646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952500"/>
            <a:ext cx="80962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988840"/>
            <a:ext cx="532859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412526"/>
            <a:ext cx="5976664" cy="1340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7" y="5013176"/>
            <a:ext cx="7936557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76511"/>
            <a:ext cx="110013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76511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83543"/>
            <a:ext cx="109918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12976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47862"/>
            <a:ext cx="109632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60947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19287"/>
            <a:ext cx="110871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60947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05012"/>
            <a:ext cx="110585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852936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14537"/>
            <a:ext cx="111156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60947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366" y="2605087"/>
            <a:ext cx="1038225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348880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2025-08-12T07:53:34Z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