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2519362"/>
            <a:ext cx="6229350" cy="181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503387"/>
            <a:ext cx="106965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196752"/>
            <a:ext cx="9515797" cy="54892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05273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387" y="1199728"/>
            <a:ext cx="90392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6386" y="2060848"/>
            <a:ext cx="977619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6386" y="2998398"/>
            <a:ext cx="977619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6386" y="3797051"/>
            <a:ext cx="977619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76386" y="4792474"/>
            <a:ext cx="977619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76386" y="5741598"/>
            <a:ext cx="977619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771650"/>
            <a:ext cx="101155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224" y="2564904"/>
            <a:ext cx="1053038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224" y="3421431"/>
            <a:ext cx="1053038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8224" y="4428428"/>
            <a:ext cx="1053038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269826"/>
            <a:ext cx="1117282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15719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96913"/>
            <a:ext cx="109156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470620"/>
            <a:ext cx="104394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62880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12912"/>
            <a:ext cx="110585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22920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412776"/>
            <a:ext cx="1048702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514407"/>
            <a:ext cx="4892418" cy="40829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126876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12776"/>
            <a:ext cx="1110615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172297"/>
            <a:ext cx="1041082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12776"/>
            <a:ext cx="103727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636912"/>
            <a:ext cx="3888432" cy="39997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1412776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26976"/>
            <a:ext cx="110490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2025-08-11T12:16:22Z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