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1772816"/>
            <a:ext cx="66008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212976"/>
            <a:ext cx="899160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92907"/>
            <a:ext cx="116681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81366"/>
            <a:ext cx="10289033" cy="546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5381"/>
            <a:ext cx="11560622" cy="551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38325"/>
            <a:ext cx="117443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84784"/>
            <a:ext cx="111156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996952"/>
            <a:ext cx="4524375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556792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268760"/>
            <a:ext cx="1189672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011" y="4005064"/>
            <a:ext cx="3609975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23538" y="3789040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13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2995612"/>
            <a:ext cx="87534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86812"/>
            <a:ext cx="10390187" cy="555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052736"/>
            <a:ext cx="9371979" cy="567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04739"/>
            <a:ext cx="118872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144"/>
          <a:stretch/>
        </p:blipFill>
        <p:spPr>
          <a:xfrm>
            <a:off x="238125" y="1704975"/>
            <a:ext cx="11715750" cy="32361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941391"/>
            <a:ext cx="6600825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59954"/>
            <a:ext cx="110966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686" y="3933056"/>
            <a:ext cx="61243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112" y="4685410"/>
            <a:ext cx="11108200" cy="1983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6843" y="1443948"/>
            <a:ext cx="4927469" cy="378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824037"/>
            <a:ext cx="11001375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48" y="5033962"/>
            <a:ext cx="7696200" cy="149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9460" y="2780928"/>
            <a:ext cx="11053164" cy="1530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460" y="4459257"/>
            <a:ext cx="105491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9460" y="5085184"/>
            <a:ext cx="61243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9460" y="5877272"/>
            <a:ext cx="78848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543175"/>
            <a:ext cx="102965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2025-08-12T01:53:22Z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