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7" r:id="rId5"/>
    <p:sldId id="328" r:id="rId6"/>
    <p:sldId id="329" r:id="rId7"/>
    <p:sldId id="330" r:id="rId8"/>
    <p:sldId id="331" r:id="rId9"/>
    <p:sldId id="326" r:id="rId10"/>
    <p:sldId id="332" r:id="rId11"/>
    <p:sldId id="333" r:id="rId12"/>
    <p:sldId id="334" r:id="rId13"/>
    <p:sldId id="335" r:id="rId14"/>
    <p:sldId id="336" r:id="rId15"/>
    <p:sldId id="353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5650" y="1783085"/>
            <a:ext cx="5600700" cy="1285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3337" y="3726001"/>
            <a:ext cx="3905250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9700" y="5186139"/>
            <a:ext cx="93726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559396"/>
            <a:ext cx="105822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00269" y="1559396"/>
            <a:ext cx="5494438" cy="3309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7768" y="4113076"/>
            <a:ext cx="5494438" cy="7560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7768" y="5096924"/>
            <a:ext cx="7218472" cy="996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9058275" cy="535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55444" b="25411"/>
          <a:stretch/>
        </p:blipFill>
        <p:spPr>
          <a:xfrm>
            <a:off x="7443134" y="1628800"/>
            <a:ext cx="4715073" cy="33817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l="5655"/>
          <a:stretch/>
        </p:blipFill>
        <p:spPr>
          <a:xfrm>
            <a:off x="7392144" y="1700808"/>
            <a:ext cx="4717827" cy="3352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647728" y="1286229"/>
            <a:ext cx="379540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9332" y="2338750"/>
            <a:ext cx="56646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1460" y="3172127"/>
            <a:ext cx="55785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1460" y="4109676"/>
            <a:ext cx="55785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1459" y="4966203"/>
            <a:ext cx="35071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68589" y="4966203"/>
            <a:ext cx="55511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30908" y="5915327"/>
            <a:ext cx="435697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562" y="1276350"/>
            <a:ext cx="928687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4725144"/>
            <a:ext cx="352839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18712" y="1412776"/>
            <a:ext cx="32898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0590" y="2385049"/>
            <a:ext cx="60735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90590" y="3148978"/>
            <a:ext cx="652812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90590" y="4074952"/>
            <a:ext cx="48494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90591" y="4977778"/>
            <a:ext cx="32898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297260"/>
            <a:ext cx="1042987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412776"/>
            <a:ext cx="29523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6552" y="4077072"/>
            <a:ext cx="613956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86881" y="1507492"/>
            <a:ext cx="4198433" cy="321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7104" y="5084069"/>
            <a:ext cx="858527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75448" y="5963745"/>
            <a:ext cx="47045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3087" y="1062186"/>
            <a:ext cx="850582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060848"/>
            <a:ext cx="50405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86700" y="2996952"/>
            <a:ext cx="7537691" cy="20882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86700" y="5301208"/>
            <a:ext cx="8329779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662" y="1943100"/>
            <a:ext cx="844867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204864"/>
            <a:ext cx="328985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78700" y="3663274"/>
            <a:ext cx="3289856" cy="1251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43186"/>
            <a:ext cx="110299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4509120"/>
            <a:ext cx="20882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09531" y="5481394"/>
            <a:ext cx="106698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038350"/>
            <a:ext cx="1049655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787" y="1252686"/>
            <a:ext cx="949642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2262187"/>
            <a:ext cx="10201275" cy="233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55326"/>
            <a:ext cx="9305106" cy="5658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48128" y="3291208"/>
            <a:ext cx="3816424" cy="352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3740" y="4869160"/>
            <a:ext cx="549443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0362" y="2228850"/>
            <a:ext cx="6391275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00362" y="3920537"/>
            <a:ext cx="629198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1090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248900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7069" y="2197968"/>
            <a:ext cx="951547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2025-08-12T08:02:50Z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