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302" r:id="rId2"/>
    <p:sldId id="324" r:id="rId3"/>
    <p:sldId id="336" r:id="rId4"/>
    <p:sldId id="337" r:id="rId5"/>
    <p:sldId id="338" r:id="rId6"/>
    <p:sldId id="340" r:id="rId7"/>
    <p:sldId id="341" r:id="rId8"/>
    <p:sldId id="342" r:id="rId9"/>
    <p:sldId id="343" r:id="rId10"/>
    <p:sldId id="344" r:id="rId11"/>
    <p:sldId id="345" r:id="rId12"/>
    <p:sldId id="346" r:id="rId13"/>
    <p:sldId id="348" r:id="rId14"/>
    <p:sldId id="349" r:id="rId15"/>
    <p:sldId id="347" r:id="rId16"/>
    <p:sldId id="350" r:id="rId17"/>
    <p:sldId id="351" r:id="rId18"/>
    <p:sldId id="352" r:id="rId19"/>
    <p:sldId id="353" r:id="rId20"/>
    <p:sldId id="354" r:id="rId21"/>
    <p:sldId id="355" r:id="rId22"/>
    <p:sldId id="356" r:id="rId23"/>
    <p:sldId id="357" r:id="rId24"/>
    <p:sldId id="358" r:id="rId25"/>
    <p:sldId id="359" r:id="rId26"/>
    <p:sldId id="360" r:id="rId27"/>
    <p:sldId id="361" r:id="rId28"/>
    <p:sldId id="362" r:id="rId29"/>
    <p:sldId id="363" r:id="rId30"/>
    <p:sldId id="364" r:id="rId31"/>
    <p:sldId id="365" r:id="rId32"/>
    <p:sldId id="366" r:id="rId33"/>
    <p:sldId id="367" r:id="rId34"/>
    <p:sldId id="368" r:id="rId35"/>
    <p:sldId id="369" r:id="rId36"/>
    <p:sldId id="370" r:id="rId37"/>
    <p:sldId id="378" r:id="rId38"/>
    <p:sldId id="379" r:id="rId39"/>
    <p:sldId id="380" r:id="rId40"/>
    <p:sldId id="381" r:id="rId41"/>
    <p:sldId id="382" r:id="rId42"/>
    <p:sldId id="383" r:id="rId43"/>
    <p:sldId id="384" r:id="rId44"/>
    <p:sldId id="385" r:id="rId45"/>
    <p:sldId id="386" r:id="rId46"/>
    <p:sldId id="387" r:id="rId47"/>
  </p:sldIdLst>
  <p:sldSz cx="12192000" cy="6858000"/>
  <p:notesSz cx="6858000" cy="9144000"/>
  <p:custDataLst>
    <p:tags r:id="rId5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02185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20216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4337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5537" y="2060848"/>
            <a:ext cx="7400925" cy="9239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9062" y="4543400"/>
            <a:ext cx="433387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96752"/>
            <a:ext cx="9865096" cy="545916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708920"/>
            <a:ext cx="648072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620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268760"/>
            <a:ext cx="11725275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5085184"/>
            <a:ext cx="648072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83901" y="5085184"/>
            <a:ext cx="648072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25765" y="6022734"/>
            <a:ext cx="648072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137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105025"/>
            <a:ext cx="1104900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782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340768"/>
            <a:ext cx="10152062" cy="479693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3" y="6120009"/>
            <a:ext cx="10008046" cy="59033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6120009"/>
            <a:ext cx="10441160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946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68150" cy="446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949280"/>
            <a:ext cx="605790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871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580728"/>
            <a:ext cx="97536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53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564729"/>
            <a:ext cx="1122045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1700808"/>
            <a:ext cx="1728192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19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2338387"/>
            <a:ext cx="11144250" cy="2181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919849"/>
            <a:ext cx="10873208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900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112" y="1446237"/>
            <a:ext cx="1115377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4721" y="4581128"/>
            <a:ext cx="11148166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0136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71600"/>
            <a:ext cx="1173480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3501008"/>
            <a:ext cx="648072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42646" y="4646901"/>
            <a:ext cx="764921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0994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263352"/>
            <a:ext cx="1170622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941168"/>
            <a:ext cx="648072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057400"/>
            <a:ext cx="1173480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998057"/>
            <a:ext cx="2952328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23584" y="3998057"/>
            <a:ext cx="2952328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25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66875"/>
            <a:ext cx="1163955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51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2" y="1340768"/>
            <a:ext cx="10010775" cy="3276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849" y="4858469"/>
            <a:ext cx="10782300" cy="1666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12424" y="5805264"/>
            <a:ext cx="764921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192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200275"/>
            <a:ext cx="11706225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719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498823"/>
            <a:ext cx="1049655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267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800225"/>
            <a:ext cx="1077277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694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59937"/>
            <a:ext cx="10660880" cy="548143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996952"/>
            <a:ext cx="1051316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362765"/>
            <a:ext cx="1051316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740153"/>
            <a:ext cx="1051316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8644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7150" y="1847850"/>
            <a:ext cx="4457700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3429000"/>
            <a:ext cx="4968552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9736" y="4262377"/>
            <a:ext cx="4968552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7965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69826"/>
            <a:ext cx="11668125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365104"/>
            <a:ext cx="764921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27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076450"/>
            <a:ext cx="1156335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996952"/>
            <a:ext cx="764921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85841" y="3061953"/>
            <a:ext cx="1466543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8190" y="3957650"/>
            <a:ext cx="764921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5632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887" y="1268760"/>
            <a:ext cx="11706225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6093296"/>
            <a:ext cx="1512168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854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84895"/>
            <a:ext cx="1165860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869160"/>
            <a:ext cx="764921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443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28800"/>
            <a:ext cx="1171575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425" y="2420888"/>
            <a:ext cx="10839450" cy="2657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55640" y="4293096"/>
            <a:ext cx="2736304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212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881187"/>
            <a:ext cx="11715750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111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2725" y="1195387"/>
            <a:ext cx="668655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982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254968"/>
            <a:ext cx="10772775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4941168"/>
            <a:ext cx="1008112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8582" y="5867143"/>
            <a:ext cx="1008112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52238" y="5867143"/>
            <a:ext cx="1180066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052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301452"/>
            <a:ext cx="1085850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468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373460"/>
            <a:ext cx="1080135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317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414462"/>
            <a:ext cx="1082992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9571" y="3137463"/>
            <a:ext cx="10991045" cy="26678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847850"/>
            <a:ext cx="10877550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7225" y="3573016"/>
            <a:ext cx="10983391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998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24025"/>
            <a:ext cx="11630025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22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81150"/>
            <a:ext cx="1167765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109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700212"/>
            <a:ext cx="1091565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708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503387"/>
            <a:ext cx="1082992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948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10152633" cy="5239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045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671637"/>
            <a:ext cx="1084897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2636912"/>
            <a:ext cx="1512168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81875" y="2636912"/>
            <a:ext cx="1512168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703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1535013"/>
            <a:ext cx="1017270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4365104"/>
            <a:ext cx="764921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719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685925"/>
            <a:ext cx="1071562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754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690687"/>
            <a:ext cx="1085850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9023" y="2708920"/>
            <a:ext cx="8657337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9023" y="4365104"/>
            <a:ext cx="8657337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697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1576164"/>
            <a:ext cx="1030605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662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628775"/>
            <a:ext cx="1104900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947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457325"/>
            <a:ext cx="1120140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137464"/>
            <a:ext cx="11521280" cy="3099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097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376362"/>
            <a:ext cx="1121092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717032"/>
            <a:ext cx="11233248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290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175" y="1556345"/>
            <a:ext cx="1167765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789040"/>
            <a:ext cx="648072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855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3</Words>
  <Application>Microsoft Office PowerPoint</Application>
  <PresentationFormat>宽屏</PresentationFormat>
  <Paragraphs>3</Paragraphs>
  <Slides>46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2025-08-12T06:47:45Z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