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925" y="3665587"/>
            <a:ext cx="882015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5612" y="5176614"/>
            <a:ext cx="62007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38375"/>
            <a:ext cx="110680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1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24050"/>
            <a:ext cx="111061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126" y="3429000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126" y="4204504"/>
            <a:ext cx="8761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4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75953"/>
            <a:ext cx="106299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55298" y="1475953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870" y="2251456"/>
            <a:ext cx="5238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870" y="3119557"/>
            <a:ext cx="5238138" cy="1096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870" y="4369622"/>
            <a:ext cx="5238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870" y="5098827"/>
            <a:ext cx="6534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870" y="5770159"/>
            <a:ext cx="87665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39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9195"/>
            <a:ext cx="11706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4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06438"/>
            <a:ext cx="11144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875" y="3933056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" y="4696984"/>
            <a:ext cx="6796261" cy="1540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88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682327"/>
            <a:ext cx="8201025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277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4112" y="2188279"/>
            <a:ext cx="69661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4112" y="3021656"/>
            <a:ext cx="8766384" cy="983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4112" y="4236997"/>
            <a:ext cx="4085864" cy="983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4317800"/>
            <a:ext cx="4085864" cy="983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44584" y="5625959"/>
            <a:ext cx="4085864" cy="983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8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081212"/>
            <a:ext cx="83534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45023"/>
            <a:ext cx="8496944" cy="1131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0238"/>
            <a:ext cx="117157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391369"/>
            <a:ext cx="112871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91369"/>
            <a:ext cx="4032448" cy="3477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82292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285117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41644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40297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345"/>
            <a:ext cx="111728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908720"/>
            <a:ext cx="3981450" cy="3400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908720"/>
            <a:ext cx="3872842" cy="332841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392" y="3382292"/>
            <a:ext cx="7380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620783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4368" y="4309144"/>
            <a:ext cx="5734159" cy="1064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3535" y="4596730"/>
            <a:ext cx="12015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1985" y="5742624"/>
            <a:ext cx="1721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2163"/>
            <a:ext cx="117348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0894"/>
            <a:ext cx="114300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971132"/>
            <a:ext cx="6552728" cy="1586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753633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647950"/>
            <a:ext cx="111061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913841"/>
            <a:ext cx="7416502" cy="45313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5648326"/>
            <a:ext cx="7848872" cy="1094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772816"/>
            <a:ext cx="583264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080755"/>
            <a:ext cx="583264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319246"/>
            <a:ext cx="583264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5673484"/>
            <a:ext cx="81369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19262"/>
            <a:ext cx="117538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5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2025-08-12T04:50:13Z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